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2"/>
  </p:notesMasterIdLst>
  <p:sldIdLst>
    <p:sldId id="256" r:id="rId2"/>
    <p:sldId id="257" r:id="rId3"/>
    <p:sldId id="258" r:id="rId4"/>
    <p:sldId id="260" r:id="rId5"/>
    <p:sldId id="302" r:id="rId6"/>
    <p:sldId id="261" r:id="rId7"/>
    <p:sldId id="301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72" r:id="rId16"/>
    <p:sldId id="269" r:id="rId17"/>
    <p:sldId id="270" r:id="rId18"/>
    <p:sldId id="268" r:id="rId19"/>
    <p:sldId id="275" r:id="rId20"/>
    <p:sldId id="304" r:id="rId21"/>
    <p:sldId id="273" r:id="rId22"/>
    <p:sldId id="276" r:id="rId23"/>
    <p:sldId id="277" r:id="rId24"/>
    <p:sldId id="278" r:id="rId25"/>
    <p:sldId id="311" r:id="rId26"/>
    <p:sldId id="279" r:id="rId27"/>
    <p:sldId id="305" r:id="rId28"/>
    <p:sldId id="280" r:id="rId29"/>
    <p:sldId id="281" r:id="rId30"/>
    <p:sldId id="282" r:id="rId31"/>
    <p:sldId id="283" r:id="rId32"/>
    <p:sldId id="284" r:id="rId33"/>
    <p:sldId id="306" r:id="rId34"/>
    <p:sldId id="274" r:id="rId35"/>
    <p:sldId id="285" r:id="rId36"/>
    <p:sldId id="287" r:id="rId37"/>
    <p:sldId id="312" r:id="rId38"/>
    <p:sldId id="323" r:id="rId39"/>
    <p:sldId id="286" r:id="rId40"/>
    <p:sldId id="307" r:id="rId41"/>
    <p:sldId id="308" r:id="rId42"/>
    <p:sldId id="321" r:id="rId43"/>
    <p:sldId id="322" r:id="rId44"/>
    <p:sldId id="313" r:id="rId45"/>
    <p:sldId id="314" r:id="rId46"/>
    <p:sldId id="315" r:id="rId47"/>
    <p:sldId id="316" r:id="rId48"/>
    <p:sldId id="320" r:id="rId49"/>
    <p:sldId id="317" r:id="rId50"/>
    <p:sldId id="318" r:id="rId51"/>
    <p:sldId id="319" r:id="rId52"/>
    <p:sldId id="324" r:id="rId53"/>
    <p:sldId id="296" r:id="rId54"/>
    <p:sldId id="299" r:id="rId55"/>
    <p:sldId id="325" r:id="rId56"/>
    <p:sldId id="295" r:id="rId57"/>
    <p:sldId id="289" r:id="rId58"/>
    <p:sldId id="290" r:id="rId59"/>
    <p:sldId id="291" r:id="rId60"/>
    <p:sldId id="288" r:id="rId61"/>
    <p:sldId id="298" r:id="rId62"/>
    <p:sldId id="328" r:id="rId63"/>
    <p:sldId id="342" r:id="rId64"/>
    <p:sldId id="329" r:id="rId65"/>
    <p:sldId id="343" r:id="rId66"/>
    <p:sldId id="341" r:id="rId67"/>
    <p:sldId id="335" r:id="rId68"/>
    <p:sldId id="336" r:id="rId69"/>
    <p:sldId id="330" r:id="rId70"/>
    <p:sldId id="331" r:id="rId71"/>
    <p:sldId id="332" r:id="rId72"/>
    <p:sldId id="333" r:id="rId73"/>
    <p:sldId id="334" r:id="rId74"/>
    <p:sldId id="344" r:id="rId75"/>
    <p:sldId id="337" r:id="rId76"/>
    <p:sldId id="338" r:id="rId77"/>
    <p:sldId id="300" r:id="rId78"/>
    <p:sldId id="339" r:id="rId79"/>
    <p:sldId id="346" r:id="rId80"/>
    <p:sldId id="347" r:id="rId81"/>
    <p:sldId id="348" r:id="rId82"/>
    <p:sldId id="350" r:id="rId83"/>
    <p:sldId id="351" r:id="rId84"/>
    <p:sldId id="345" r:id="rId85"/>
    <p:sldId id="349" r:id="rId86"/>
    <p:sldId id="340" r:id="rId87"/>
    <p:sldId id="326" r:id="rId88"/>
    <p:sldId id="327" r:id="rId89"/>
    <p:sldId id="297" r:id="rId90"/>
    <p:sldId id="352" r:id="rId9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5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73" autoAdjust="0"/>
    <p:restoredTop sz="95394" autoAdjust="0"/>
  </p:normalViewPr>
  <p:slideViewPr>
    <p:cSldViewPr snapToGrid="0">
      <p:cViewPr varScale="1">
        <p:scale>
          <a:sx n="85" d="100"/>
          <a:sy n="85" d="100"/>
        </p:scale>
        <p:origin x="1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C98F1D-0996-42B7-A5C1-F3B9D617B079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D35EFA0-FD76-4194-BCCA-7D352FB83967}">
      <dgm:prSet phldrT="[Texto]" custT="1"/>
      <dgm:spPr/>
      <dgm:t>
        <a:bodyPr/>
        <a:lstStyle/>
        <a:p>
          <a:r>
            <a:rPr lang="ca-ES" sz="11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Conèixer</a:t>
          </a:r>
        </a:p>
      </dgm:t>
    </dgm:pt>
    <dgm:pt modelId="{E78CEF19-8882-42FA-94D4-09E94CFFD1DB}" type="parTrans" cxnId="{58BBDF55-3642-405B-9D99-F95B4B7E771C}">
      <dgm:prSet/>
      <dgm:spPr/>
      <dgm:t>
        <a:bodyPr/>
        <a:lstStyle/>
        <a:p>
          <a:endParaRPr lang="ca-ES" sz="1400" b="1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073B56-8DED-420C-96FE-16925FEAE38F}" type="sibTrans" cxnId="{58BBDF55-3642-405B-9D99-F95B4B7E771C}">
      <dgm:prSet/>
      <dgm:spPr/>
      <dgm:t>
        <a:bodyPr/>
        <a:lstStyle/>
        <a:p>
          <a:endParaRPr lang="ca-ES" sz="1400" b="1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03D2E4-9362-49FD-8BFC-9E8E877A144F}">
      <dgm:prSet phldrT="[Texto]" custT="1"/>
      <dgm:spPr/>
      <dgm:t>
        <a:bodyPr/>
        <a:lstStyle/>
        <a:p>
          <a:r>
            <a:rPr lang="ca-ES" sz="11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Analitzar</a:t>
          </a:r>
        </a:p>
      </dgm:t>
    </dgm:pt>
    <dgm:pt modelId="{3AF41F79-698D-4B03-959F-8B3FF375C2ED}" type="parTrans" cxnId="{F1B82709-1504-4234-A216-DF2E8A63C698}">
      <dgm:prSet/>
      <dgm:spPr/>
      <dgm:t>
        <a:bodyPr/>
        <a:lstStyle/>
        <a:p>
          <a:endParaRPr lang="ca-ES" sz="1400" b="1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436EDE-7145-442D-8FB6-CE9FA8E7314F}" type="sibTrans" cxnId="{F1B82709-1504-4234-A216-DF2E8A63C698}">
      <dgm:prSet/>
      <dgm:spPr/>
      <dgm:t>
        <a:bodyPr/>
        <a:lstStyle/>
        <a:p>
          <a:endParaRPr lang="ca-ES" sz="1400" b="1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DAD505-7AB7-4AD1-B521-7A3F61E03B42}">
      <dgm:prSet phldrT="[Texto]" custT="1"/>
      <dgm:spPr/>
      <dgm:t>
        <a:bodyPr/>
        <a:lstStyle/>
        <a:p>
          <a:r>
            <a:rPr lang="ca-ES" sz="11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Cultura Territorial</a:t>
          </a:r>
        </a:p>
      </dgm:t>
    </dgm:pt>
    <dgm:pt modelId="{7F351280-8D39-40C7-9C27-86065A21270B}" type="parTrans" cxnId="{75033FDC-0DCE-487B-9607-E784FC6F38EC}">
      <dgm:prSet/>
      <dgm:spPr/>
      <dgm:t>
        <a:bodyPr/>
        <a:lstStyle/>
        <a:p>
          <a:endParaRPr lang="ca-ES" sz="1400" b="1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A6CDBB-C65A-40E3-9D95-59F6299596CF}" type="sibTrans" cxnId="{75033FDC-0DCE-487B-9607-E784FC6F38EC}">
      <dgm:prSet/>
      <dgm:spPr/>
      <dgm:t>
        <a:bodyPr/>
        <a:lstStyle/>
        <a:p>
          <a:endParaRPr lang="ca-ES" sz="1400" b="1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DB90B9-74A8-4511-9DA9-AC0A598E096A}">
      <dgm:prSet phldrT="[Texto]" custT="1"/>
      <dgm:spPr/>
      <dgm:t>
        <a:bodyPr/>
        <a:lstStyle/>
        <a:p>
          <a:r>
            <a:rPr lang="ca-ES" sz="11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Millorar</a:t>
          </a:r>
        </a:p>
      </dgm:t>
    </dgm:pt>
    <dgm:pt modelId="{BCB21414-01E6-48E0-87D5-8DBF2C7156D2}" type="parTrans" cxnId="{F6FD59F8-C33B-4AE5-AF99-0E6B6944FF27}">
      <dgm:prSet/>
      <dgm:spPr/>
      <dgm:t>
        <a:bodyPr/>
        <a:lstStyle/>
        <a:p>
          <a:endParaRPr lang="ca-ES" sz="1400" b="1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8DA40B-E4AF-42CB-8DF7-E9FE8DF82A69}" type="sibTrans" cxnId="{F6FD59F8-C33B-4AE5-AF99-0E6B6944FF27}">
      <dgm:prSet/>
      <dgm:spPr/>
      <dgm:t>
        <a:bodyPr/>
        <a:lstStyle/>
        <a:p>
          <a:endParaRPr lang="ca-ES" sz="1400" b="1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98B67F-7C66-43D3-B30B-D7DFFEBA62AB}">
      <dgm:prSet phldrT="[Texto]" custT="1"/>
      <dgm:spPr/>
      <dgm:t>
        <a:bodyPr/>
        <a:lstStyle/>
        <a:p>
          <a:r>
            <a:rPr lang="ca-ES" sz="1100" b="1" noProof="0" dirty="0">
              <a:latin typeface="Times New Roman" panose="02020603050405020304" pitchFamily="18" charset="0"/>
              <a:cs typeface="Times New Roman" panose="02020603050405020304" pitchFamily="18" charset="0"/>
            </a:rPr>
            <a:t>Diagnosticar</a:t>
          </a:r>
        </a:p>
      </dgm:t>
    </dgm:pt>
    <dgm:pt modelId="{03B99ADA-4124-4955-9629-ACD082E2809C}" type="parTrans" cxnId="{EC9F79FA-93B2-4987-BE0C-2805F97238A9}">
      <dgm:prSet/>
      <dgm:spPr/>
      <dgm:t>
        <a:bodyPr/>
        <a:lstStyle/>
        <a:p>
          <a:endParaRPr lang="ca-ES" sz="1400" b="1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08D219-2919-4BB8-82FF-E0F136E6CC18}" type="sibTrans" cxnId="{EC9F79FA-93B2-4987-BE0C-2805F97238A9}">
      <dgm:prSet/>
      <dgm:spPr/>
      <dgm:t>
        <a:bodyPr/>
        <a:lstStyle/>
        <a:p>
          <a:endParaRPr lang="ca-ES" sz="1400" b="1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62D6A1-6DAE-4E37-8D24-324B3393905A}" type="pres">
      <dgm:prSet presAssocID="{45C98F1D-0996-42B7-A5C1-F3B9D617B07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ECFED7AB-760A-4FB7-9B44-BAE066BE7E53}" type="pres">
      <dgm:prSet presAssocID="{0D35EFA0-FD76-4194-BCCA-7D352FB83967}" presName="Accent1" presStyleCnt="0"/>
      <dgm:spPr/>
    </dgm:pt>
    <dgm:pt modelId="{1C3771F4-4BF6-4161-A310-811D01C18005}" type="pres">
      <dgm:prSet presAssocID="{0D35EFA0-FD76-4194-BCCA-7D352FB83967}" presName="Accent" presStyleLbl="node1" presStyleIdx="0" presStyleCnt="5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endParaRPr lang="es-ES"/>
        </a:p>
      </dgm:t>
    </dgm:pt>
    <dgm:pt modelId="{9204FC91-989F-4D8E-81A1-8C6F25E04BCF}" type="pres">
      <dgm:prSet presAssocID="{0D35EFA0-FD76-4194-BCCA-7D352FB83967}" presName="Parent1" presStyleLbl="revTx" presStyleIdx="0" presStyleCnt="5" custScaleX="12125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AE6E20-981C-4116-8F7E-50B4E310069A}" type="pres">
      <dgm:prSet presAssocID="{7C03D2E4-9362-49FD-8BFC-9E8E877A144F}" presName="Accent2" presStyleCnt="0"/>
      <dgm:spPr/>
    </dgm:pt>
    <dgm:pt modelId="{804906EC-FF9B-45D4-9391-C1F35ADBE460}" type="pres">
      <dgm:prSet presAssocID="{7C03D2E4-9362-49FD-8BFC-9E8E877A144F}" presName="Accent" presStyleLbl="node1" presStyleIdx="1" presStyleCnt="5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endParaRPr lang="es-ES"/>
        </a:p>
      </dgm:t>
    </dgm:pt>
    <dgm:pt modelId="{203132B6-3568-4A01-9A3E-51D1F22DBC83}" type="pres">
      <dgm:prSet presAssocID="{7C03D2E4-9362-49FD-8BFC-9E8E877A144F}" presName="Parent2" presStyleLbl="revTx" presStyleIdx="1" presStyleCnt="5" custScaleX="11355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C85AE0-AE47-452F-A8DC-578FD24C6335}" type="pres">
      <dgm:prSet presAssocID="{A298B67F-7C66-43D3-B30B-D7DFFEBA62AB}" presName="Accent3" presStyleCnt="0"/>
      <dgm:spPr/>
    </dgm:pt>
    <dgm:pt modelId="{B9AE2909-D859-48AA-A4E5-D229815F5756}" type="pres">
      <dgm:prSet presAssocID="{A298B67F-7C66-43D3-B30B-D7DFFEBA62AB}" presName="Accent" presStyleLbl="node1" presStyleIdx="2" presStyleCnt="5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endParaRPr lang="es-ES"/>
        </a:p>
      </dgm:t>
    </dgm:pt>
    <dgm:pt modelId="{6B6EAB86-55C9-4B34-80DF-B85E32B16638}" type="pres">
      <dgm:prSet presAssocID="{A298B67F-7C66-43D3-B30B-D7DFFEBA62AB}" presName="Parent3" presStyleLbl="revTx" presStyleIdx="2" presStyleCnt="5" custScaleX="150899" custLinFactNeighborX="-15459" custLinFactNeighborY="113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C7338E-7346-4F00-9A21-A946B1CF4D06}" type="pres">
      <dgm:prSet presAssocID="{73DB90B9-74A8-4511-9DA9-AC0A598E096A}" presName="Accent4" presStyleCnt="0"/>
      <dgm:spPr/>
    </dgm:pt>
    <dgm:pt modelId="{EB37E53F-93B3-4CA5-B77D-348E720EFC7D}" type="pres">
      <dgm:prSet presAssocID="{73DB90B9-74A8-4511-9DA9-AC0A598E096A}" presName="Accent" presStyleLbl="node1" presStyleIdx="3" presStyleCnt="5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endParaRPr lang="es-ES"/>
        </a:p>
      </dgm:t>
    </dgm:pt>
    <dgm:pt modelId="{567BA0CB-C652-4B3A-82EE-5CD4142B83B2}" type="pres">
      <dgm:prSet presAssocID="{73DB90B9-74A8-4511-9DA9-AC0A598E096A}" presName="Parent4" presStyleLbl="revTx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BDCE76-F1E9-479C-9711-6677FDE34AF1}" type="pres">
      <dgm:prSet presAssocID="{4FDAD505-7AB7-4AD1-B521-7A3F61E03B42}" presName="Accent5" presStyleCnt="0"/>
      <dgm:spPr/>
    </dgm:pt>
    <dgm:pt modelId="{D57E18F5-88F7-4027-899E-638602CCDFFF}" type="pres">
      <dgm:prSet presAssocID="{4FDAD505-7AB7-4AD1-B521-7A3F61E03B42}" presName="Accent" presStyleLbl="node1" presStyleIdx="4" presStyleCnt="5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endParaRPr lang="es-ES"/>
        </a:p>
      </dgm:t>
    </dgm:pt>
    <dgm:pt modelId="{836FF472-CDC5-4E05-8F53-B5FB5E512211}" type="pres">
      <dgm:prSet presAssocID="{4FDAD505-7AB7-4AD1-B521-7A3F61E03B42}" presName="Parent5" presStyleLbl="revTx" presStyleIdx="4" presStyleCnt="5" custScaleX="15933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57BAE8B-4B8C-4640-A180-777E590CA9B9}" type="presOf" srcId="{4FDAD505-7AB7-4AD1-B521-7A3F61E03B42}" destId="{836FF472-CDC5-4E05-8F53-B5FB5E512211}" srcOrd="0" destOrd="0" presId="urn:microsoft.com/office/officeart/2009/layout/CircleArrowProcess"/>
    <dgm:cxn modelId="{EC9F79FA-93B2-4987-BE0C-2805F97238A9}" srcId="{45C98F1D-0996-42B7-A5C1-F3B9D617B079}" destId="{A298B67F-7C66-43D3-B30B-D7DFFEBA62AB}" srcOrd="2" destOrd="0" parTransId="{03B99ADA-4124-4955-9629-ACD082E2809C}" sibTransId="{E408D219-2919-4BB8-82FF-E0F136E6CC18}"/>
    <dgm:cxn modelId="{6CD59B9F-3A54-4AA8-98BC-07D1C6AA60EA}" type="presOf" srcId="{45C98F1D-0996-42B7-A5C1-F3B9D617B079}" destId="{5062D6A1-6DAE-4E37-8D24-324B3393905A}" srcOrd="0" destOrd="0" presId="urn:microsoft.com/office/officeart/2009/layout/CircleArrowProcess"/>
    <dgm:cxn modelId="{71C0FE09-DC79-4767-B516-84581A709542}" type="presOf" srcId="{A298B67F-7C66-43D3-B30B-D7DFFEBA62AB}" destId="{6B6EAB86-55C9-4B34-80DF-B85E32B16638}" srcOrd="0" destOrd="0" presId="urn:microsoft.com/office/officeart/2009/layout/CircleArrowProcess"/>
    <dgm:cxn modelId="{71D51541-34E4-4F54-90C6-036B16BDBC5D}" type="presOf" srcId="{0D35EFA0-FD76-4194-BCCA-7D352FB83967}" destId="{9204FC91-989F-4D8E-81A1-8C6F25E04BCF}" srcOrd="0" destOrd="0" presId="urn:microsoft.com/office/officeart/2009/layout/CircleArrowProcess"/>
    <dgm:cxn modelId="{F6FD59F8-C33B-4AE5-AF99-0E6B6944FF27}" srcId="{45C98F1D-0996-42B7-A5C1-F3B9D617B079}" destId="{73DB90B9-74A8-4511-9DA9-AC0A598E096A}" srcOrd="3" destOrd="0" parTransId="{BCB21414-01E6-48E0-87D5-8DBF2C7156D2}" sibTransId="{B58DA40B-E4AF-42CB-8DF7-E9FE8DF82A69}"/>
    <dgm:cxn modelId="{58BBDF55-3642-405B-9D99-F95B4B7E771C}" srcId="{45C98F1D-0996-42B7-A5C1-F3B9D617B079}" destId="{0D35EFA0-FD76-4194-BCCA-7D352FB83967}" srcOrd="0" destOrd="0" parTransId="{E78CEF19-8882-42FA-94D4-09E94CFFD1DB}" sibTransId="{6B073B56-8DED-420C-96FE-16925FEAE38F}"/>
    <dgm:cxn modelId="{F1B82709-1504-4234-A216-DF2E8A63C698}" srcId="{45C98F1D-0996-42B7-A5C1-F3B9D617B079}" destId="{7C03D2E4-9362-49FD-8BFC-9E8E877A144F}" srcOrd="1" destOrd="0" parTransId="{3AF41F79-698D-4B03-959F-8B3FF375C2ED}" sibTransId="{28436EDE-7145-442D-8FB6-CE9FA8E7314F}"/>
    <dgm:cxn modelId="{75033FDC-0DCE-487B-9607-E784FC6F38EC}" srcId="{45C98F1D-0996-42B7-A5C1-F3B9D617B079}" destId="{4FDAD505-7AB7-4AD1-B521-7A3F61E03B42}" srcOrd="4" destOrd="0" parTransId="{7F351280-8D39-40C7-9C27-86065A21270B}" sibTransId="{FFA6CDBB-C65A-40E3-9D95-59F6299596CF}"/>
    <dgm:cxn modelId="{813695F4-179F-4699-B933-0CC1EE460515}" type="presOf" srcId="{7C03D2E4-9362-49FD-8BFC-9E8E877A144F}" destId="{203132B6-3568-4A01-9A3E-51D1F22DBC83}" srcOrd="0" destOrd="0" presId="urn:microsoft.com/office/officeart/2009/layout/CircleArrowProcess"/>
    <dgm:cxn modelId="{B1FFD3A8-2E0A-4B36-A241-9E4764CE2FB1}" type="presOf" srcId="{73DB90B9-74A8-4511-9DA9-AC0A598E096A}" destId="{567BA0CB-C652-4B3A-82EE-5CD4142B83B2}" srcOrd="0" destOrd="0" presId="urn:microsoft.com/office/officeart/2009/layout/CircleArrowProcess"/>
    <dgm:cxn modelId="{EB50A9D6-85E7-4091-868D-7AE8CF23FB6A}" type="presParOf" srcId="{5062D6A1-6DAE-4E37-8D24-324B3393905A}" destId="{ECFED7AB-760A-4FB7-9B44-BAE066BE7E53}" srcOrd="0" destOrd="0" presId="urn:microsoft.com/office/officeart/2009/layout/CircleArrowProcess"/>
    <dgm:cxn modelId="{F4CE648F-8D39-414E-934C-6C53BB79E366}" type="presParOf" srcId="{ECFED7AB-760A-4FB7-9B44-BAE066BE7E53}" destId="{1C3771F4-4BF6-4161-A310-811D01C18005}" srcOrd="0" destOrd="0" presId="urn:microsoft.com/office/officeart/2009/layout/CircleArrowProcess"/>
    <dgm:cxn modelId="{108948BE-9A7C-4EF0-BFF5-F7BCE0EB8C40}" type="presParOf" srcId="{5062D6A1-6DAE-4E37-8D24-324B3393905A}" destId="{9204FC91-989F-4D8E-81A1-8C6F25E04BCF}" srcOrd="1" destOrd="0" presId="urn:microsoft.com/office/officeart/2009/layout/CircleArrowProcess"/>
    <dgm:cxn modelId="{A23592EB-23C3-449D-8B1B-A43E12174CA7}" type="presParOf" srcId="{5062D6A1-6DAE-4E37-8D24-324B3393905A}" destId="{44AE6E20-981C-4116-8F7E-50B4E310069A}" srcOrd="2" destOrd="0" presId="urn:microsoft.com/office/officeart/2009/layout/CircleArrowProcess"/>
    <dgm:cxn modelId="{1382D603-E4BA-44A6-8AA0-B72AD2206999}" type="presParOf" srcId="{44AE6E20-981C-4116-8F7E-50B4E310069A}" destId="{804906EC-FF9B-45D4-9391-C1F35ADBE460}" srcOrd="0" destOrd="0" presId="urn:microsoft.com/office/officeart/2009/layout/CircleArrowProcess"/>
    <dgm:cxn modelId="{3FB6D28F-3561-4255-A9FD-2D57E9AD2D38}" type="presParOf" srcId="{5062D6A1-6DAE-4E37-8D24-324B3393905A}" destId="{203132B6-3568-4A01-9A3E-51D1F22DBC83}" srcOrd="3" destOrd="0" presId="urn:microsoft.com/office/officeart/2009/layout/CircleArrowProcess"/>
    <dgm:cxn modelId="{2C2DC506-03F5-4F30-9C4E-0336CBC9ECEC}" type="presParOf" srcId="{5062D6A1-6DAE-4E37-8D24-324B3393905A}" destId="{DFC85AE0-AE47-452F-A8DC-578FD24C6335}" srcOrd="4" destOrd="0" presId="urn:microsoft.com/office/officeart/2009/layout/CircleArrowProcess"/>
    <dgm:cxn modelId="{287A7453-16F1-48D4-A906-1BC29A4565AC}" type="presParOf" srcId="{DFC85AE0-AE47-452F-A8DC-578FD24C6335}" destId="{B9AE2909-D859-48AA-A4E5-D229815F5756}" srcOrd="0" destOrd="0" presId="urn:microsoft.com/office/officeart/2009/layout/CircleArrowProcess"/>
    <dgm:cxn modelId="{7202D4A1-0098-491C-A327-EB6B85E8850C}" type="presParOf" srcId="{5062D6A1-6DAE-4E37-8D24-324B3393905A}" destId="{6B6EAB86-55C9-4B34-80DF-B85E32B16638}" srcOrd="5" destOrd="0" presId="urn:microsoft.com/office/officeart/2009/layout/CircleArrowProcess"/>
    <dgm:cxn modelId="{82A83249-2A68-4C29-8795-7A19665D8EBD}" type="presParOf" srcId="{5062D6A1-6DAE-4E37-8D24-324B3393905A}" destId="{8AC7338E-7346-4F00-9A21-A946B1CF4D06}" srcOrd="6" destOrd="0" presId="urn:microsoft.com/office/officeart/2009/layout/CircleArrowProcess"/>
    <dgm:cxn modelId="{91C7172F-E926-4D32-95E6-29F02762444B}" type="presParOf" srcId="{8AC7338E-7346-4F00-9A21-A946B1CF4D06}" destId="{EB37E53F-93B3-4CA5-B77D-348E720EFC7D}" srcOrd="0" destOrd="0" presId="urn:microsoft.com/office/officeart/2009/layout/CircleArrowProcess"/>
    <dgm:cxn modelId="{6AEA1385-64FC-4094-AA27-FE9AD71DF182}" type="presParOf" srcId="{5062D6A1-6DAE-4E37-8D24-324B3393905A}" destId="{567BA0CB-C652-4B3A-82EE-5CD4142B83B2}" srcOrd="7" destOrd="0" presId="urn:microsoft.com/office/officeart/2009/layout/CircleArrowProcess"/>
    <dgm:cxn modelId="{70D8C31B-B3D0-4368-9A99-F9A676013C24}" type="presParOf" srcId="{5062D6A1-6DAE-4E37-8D24-324B3393905A}" destId="{7DBDCE76-F1E9-479C-9711-6677FDE34AF1}" srcOrd="8" destOrd="0" presId="urn:microsoft.com/office/officeart/2009/layout/CircleArrowProcess"/>
    <dgm:cxn modelId="{C72CA127-A834-4853-BA6C-078B4E22E546}" type="presParOf" srcId="{7DBDCE76-F1E9-479C-9711-6677FDE34AF1}" destId="{D57E18F5-88F7-4027-899E-638602CCDFFF}" srcOrd="0" destOrd="0" presId="urn:microsoft.com/office/officeart/2009/layout/CircleArrowProcess"/>
    <dgm:cxn modelId="{83BB0499-6A61-4B88-8B97-83EB96262E79}" type="presParOf" srcId="{5062D6A1-6DAE-4E37-8D24-324B3393905A}" destId="{836FF472-CDC5-4E05-8F53-B5FB5E512211}" srcOrd="9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496581-2679-48C0-8F35-DE5DFAD430B2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9EEFAE6-BD7B-4BC5-B6FA-ABE41597D8F5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Trabajo</a:t>
          </a:r>
        </a:p>
      </dgm:t>
    </dgm:pt>
    <dgm:pt modelId="{A79FED3F-3EFA-45CC-B397-588D9AB7C407}" type="parTrans" cxnId="{4EF37582-B474-4D0F-98FA-7C3EBFC5F3C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029A57-BB26-4A29-8C20-5CC473EDFB4C}" type="sibTrans" cxnId="{4EF37582-B474-4D0F-98FA-7C3EBFC5F3C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71862B-E598-4715-A7B9-FA63D9D139FE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Individual</a:t>
          </a:r>
        </a:p>
      </dgm:t>
    </dgm:pt>
    <dgm:pt modelId="{B7A37242-6F0C-4EB9-AC9D-C0C08B3A4B6A}" type="parTrans" cxnId="{5088495A-6B73-48E3-9759-3280D1CE1C59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B35629-1525-4A40-9B61-F4E9850CE01F}" type="sibTrans" cxnId="{5088495A-6B73-48E3-9759-3280D1CE1C59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BB3C83-D77B-4609-9C62-10B6BB779D1C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Puesta en común</a:t>
          </a:r>
        </a:p>
      </dgm:t>
    </dgm:pt>
    <dgm:pt modelId="{D36CF8E4-4EF8-4C42-AED2-E5EB8AEB6CDC}" type="parTrans" cxnId="{15604AE0-5F13-41D1-A9AE-9BA2A59C379D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8DD858-58A5-4B06-9884-B6BCED4C6779}" type="sibTrans" cxnId="{15604AE0-5F13-41D1-A9AE-9BA2A59C379D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4B071-8CE7-4E97-8E81-0A0EFC71F0F0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Construcción conocimiento</a:t>
          </a:r>
        </a:p>
      </dgm:t>
    </dgm:pt>
    <dgm:pt modelId="{4B7C8986-4EA5-4F09-B0F3-34FB8688CC25}" type="parTrans" cxnId="{EA627762-951A-4E92-AA25-964CD1F90978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1B303B-6394-4C53-AD94-9296E0B0826E}" type="sibTrans" cxnId="{EA627762-951A-4E92-AA25-964CD1F90978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B862A-96EC-4CAF-A72C-75312F3BDCBC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Trabajo</a:t>
          </a:r>
        </a:p>
      </dgm:t>
    </dgm:pt>
    <dgm:pt modelId="{C7603831-EA6D-4868-BC30-9747BD17A0C0}" type="parTrans" cxnId="{BCE56671-15FC-4331-8795-859501282A9D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ECA6BC-DAA1-46CC-BFEA-816C1A75D5A7}" type="sibTrans" cxnId="{BCE56671-15FC-4331-8795-859501282A9D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946151-9602-428E-9216-61145D9751AC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Colectivo</a:t>
          </a:r>
        </a:p>
      </dgm:t>
    </dgm:pt>
    <dgm:pt modelId="{BB53DD10-61B3-4EF2-A556-1D5FF355EE63}" type="parTrans" cxnId="{DF937824-A397-4AEE-8EF8-57490E7B9DCC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4EAACF-82A4-413B-8E53-9344343AA6A9}" type="sibTrans" cxnId="{DF937824-A397-4AEE-8EF8-57490E7B9DCC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D255EA-CE46-485F-BA99-102A50C1466F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Puesta en Común</a:t>
          </a:r>
        </a:p>
      </dgm:t>
    </dgm:pt>
    <dgm:pt modelId="{72132415-B246-4159-8B3F-B6F7566D7D16}" type="parTrans" cxnId="{F4DD0244-4D0C-4592-BE18-DB07A2BD15D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6145DF-EBD4-48D1-AED4-4D8B412840D6}" type="sibTrans" cxnId="{F4DD0244-4D0C-4592-BE18-DB07A2BD15D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DE29DB-0D9C-4A66-9B3B-C1CB855C15E1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Construcción conocimiento</a:t>
          </a:r>
        </a:p>
      </dgm:t>
    </dgm:pt>
    <dgm:pt modelId="{59850EA3-51AD-49EA-8762-377157FEE3C5}" type="parTrans" cxnId="{B54AD0E6-540C-4C8C-92BA-8546C3467208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D7E397-A8CD-4AA3-BEB0-D0445E69C56B}" type="sibTrans" cxnId="{B54AD0E6-540C-4C8C-92BA-8546C3467208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9EA836-1C47-48F9-AA88-B1C2D14C8951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Debate</a:t>
          </a:r>
        </a:p>
      </dgm:t>
    </dgm:pt>
    <dgm:pt modelId="{14564B9C-7504-4B31-AEB9-6E9AE95B9953}" type="parTrans" cxnId="{B227D483-EE99-4F0A-A2E5-522357E958D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0666E7-E08E-4706-BE79-060C9475547E}" type="sibTrans" cxnId="{B227D483-EE99-4F0A-A2E5-522357E958D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F3E549-CA6B-4B46-9986-E8E81EEAC443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Puesta en común</a:t>
          </a:r>
        </a:p>
      </dgm:t>
    </dgm:pt>
    <dgm:pt modelId="{5989E5C9-AF21-4D62-B8D2-A2B18ECD93EE}" type="parTrans" cxnId="{192B7578-F41E-449D-B815-31AACB4B860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73876B-6ADC-4F65-B777-06F42F934831}" type="sibTrans" cxnId="{192B7578-F41E-449D-B815-31AACB4B860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D04994-3593-429A-80D7-20D73808636F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Contrastación</a:t>
          </a:r>
        </a:p>
      </dgm:t>
    </dgm:pt>
    <dgm:pt modelId="{A304123B-101D-4142-8F66-986417907D05}" type="parTrans" cxnId="{31B5456E-51CF-4446-8299-8A632D7CBD01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C416FD-840C-4BF0-99E7-F0EFE7CDD07B}" type="sibTrans" cxnId="{31B5456E-51CF-4446-8299-8A632D7CBD01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CE9EC4-9AFF-4487-89E0-94FBB15DCD94}">
      <dgm:prSet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Construcción conocimiento</a:t>
          </a:r>
        </a:p>
      </dgm:t>
    </dgm:pt>
    <dgm:pt modelId="{404ADB51-1D81-4E01-84B7-4DF84FAFC412}" type="parTrans" cxnId="{C52C7236-0EF6-4DA1-B911-2F3DD5C748D6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E7292F-82AA-4C4F-B14E-8C1A14559182}" type="sibTrans" cxnId="{C52C7236-0EF6-4DA1-B911-2F3DD5C748D6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92A656-681E-4992-B7E4-DED52E43EFC6}" type="pres">
      <dgm:prSet presAssocID="{EC496581-2679-48C0-8F35-DE5DFAD430B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EF0BC0D-3308-40E1-B130-0078FDB02869}" type="pres">
      <dgm:prSet presAssocID="{EC496581-2679-48C0-8F35-DE5DFAD430B2}" presName="tSp" presStyleCnt="0"/>
      <dgm:spPr/>
    </dgm:pt>
    <dgm:pt modelId="{ABC9DDAC-1286-4AAA-A4AC-F8AF57B14C12}" type="pres">
      <dgm:prSet presAssocID="{EC496581-2679-48C0-8F35-DE5DFAD430B2}" presName="bSp" presStyleCnt="0"/>
      <dgm:spPr/>
    </dgm:pt>
    <dgm:pt modelId="{2CC01A45-381F-40F7-A6A8-428B595E63B9}" type="pres">
      <dgm:prSet presAssocID="{EC496581-2679-48C0-8F35-DE5DFAD430B2}" presName="process" presStyleCnt="0"/>
      <dgm:spPr/>
    </dgm:pt>
    <dgm:pt modelId="{4A048430-B127-449E-BDA0-E4EE78F945F1}" type="pres">
      <dgm:prSet presAssocID="{C9EEFAE6-BD7B-4BC5-B6FA-ABE41597D8F5}" presName="composite1" presStyleCnt="0"/>
      <dgm:spPr/>
    </dgm:pt>
    <dgm:pt modelId="{92A86A74-41DD-4E6D-84B2-43CA828B5D9F}" type="pres">
      <dgm:prSet presAssocID="{C9EEFAE6-BD7B-4BC5-B6FA-ABE41597D8F5}" presName="dummyNode1" presStyleLbl="node1" presStyleIdx="0" presStyleCnt="6"/>
      <dgm:spPr/>
    </dgm:pt>
    <dgm:pt modelId="{F32D920C-D948-43FA-B0AB-CEEEB709AF82}" type="pres">
      <dgm:prSet presAssocID="{C9EEFAE6-BD7B-4BC5-B6FA-ABE41597D8F5}" presName="childNode1" presStyleLbl="bgAcc1" presStyleIdx="0" presStyleCnt="6" custLinFactNeighborY="-12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B33BF8-1AD1-45F1-B484-97AA2DC741FA}" type="pres">
      <dgm:prSet presAssocID="{C9EEFAE6-BD7B-4BC5-B6FA-ABE41597D8F5}" presName="childNode1tx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03790E-42A9-4A19-9BCE-E96AE81F253E}" type="pres">
      <dgm:prSet presAssocID="{C9EEFAE6-BD7B-4BC5-B6FA-ABE41597D8F5}" presName="parentNode1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7922D6-4130-404C-B9D6-CF23FDE85E00}" type="pres">
      <dgm:prSet presAssocID="{C9EEFAE6-BD7B-4BC5-B6FA-ABE41597D8F5}" presName="connSite1" presStyleCnt="0"/>
      <dgm:spPr/>
    </dgm:pt>
    <dgm:pt modelId="{2C9DA925-B930-42C5-BAD8-1FF9CBF1945A}" type="pres">
      <dgm:prSet presAssocID="{7D029A57-BB26-4A29-8C20-5CC473EDFB4C}" presName="Name9" presStyleLbl="sibTrans2D1" presStyleIdx="0" presStyleCnt="5"/>
      <dgm:spPr/>
      <dgm:t>
        <a:bodyPr/>
        <a:lstStyle/>
        <a:p>
          <a:endParaRPr lang="es-ES"/>
        </a:p>
      </dgm:t>
    </dgm:pt>
    <dgm:pt modelId="{448768FB-BB85-4A68-8D41-47F547917079}" type="pres">
      <dgm:prSet presAssocID="{EEBB3C83-D77B-4609-9C62-10B6BB779D1C}" presName="composite2" presStyleCnt="0"/>
      <dgm:spPr/>
    </dgm:pt>
    <dgm:pt modelId="{21C197F9-D108-4788-B4AE-A9AB9791B07A}" type="pres">
      <dgm:prSet presAssocID="{EEBB3C83-D77B-4609-9C62-10B6BB779D1C}" presName="dummyNode2" presStyleLbl="node1" presStyleIdx="0" presStyleCnt="6"/>
      <dgm:spPr/>
    </dgm:pt>
    <dgm:pt modelId="{99EF75BC-CC92-4EA2-B5C1-905BD7AE3095}" type="pres">
      <dgm:prSet presAssocID="{EEBB3C83-D77B-4609-9C62-10B6BB779D1C}" presName="childNode2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D5EDF3-F1E1-4458-A1C8-7E4A81784C19}" type="pres">
      <dgm:prSet presAssocID="{EEBB3C83-D77B-4609-9C62-10B6BB779D1C}" presName="childNode2tx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2F3A39-D4BE-4675-926E-4A347E80C75A}" type="pres">
      <dgm:prSet presAssocID="{EEBB3C83-D77B-4609-9C62-10B6BB779D1C}" presName="parentNode2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027CA2-A90B-4D39-926B-AA7F7DAD4C52}" type="pres">
      <dgm:prSet presAssocID="{EEBB3C83-D77B-4609-9C62-10B6BB779D1C}" presName="connSite2" presStyleCnt="0"/>
      <dgm:spPr/>
    </dgm:pt>
    <dgm:pt modelId="{25D3D2F3-E4E0-4EBD-8985-32323654E0CA}" type="pres">
      <dgm:prSet presAssocID="{8D8DD858-58A5-4B06-9884-B6BCED4C6779}" presName="Name18" presStyleLbl="sibTrans2D1" presStyleIdx="1" presStyleCnt="5"/>
      <dgm:spPr/>
      <dgm:t>
        <a:bodyPr/>
        <a:lstStyle/>
        <a:p>
          <a:endParaRPr lang="es-ES"/>
        </a:p>
      </dgm:t>
    </dgm:pt>
    <dgm:pt modelId="{1C14557C-DE1C-445C-B735-7A88A76457D0}" type="pres">
      <dgm:prSet presAssocID="{3C9B862A-96EC-4CAF-A72C-75312F3BDCBC}" presName="composite1" presStyleCnt="0"/>
      <dgm:spPr/>
    </dgm:pt>
    <dgm:pt modelId="{2BF7BC4E-8B6F-4004-A6C5-19A4A2ED352F}" type="pres">
      <dgm:prSet presAssocID="{3C9B862A-96EC-4CAF-A72C-75312F3BDCBC}" presName="dummyNode1" presStyleLbl="node1" presStyleIdx="1" presStyleCnt="6"/>
      <dgm:spPr/>
    </dgm:pt>
    <dgm:pt modelId="{58394669-772E-4CAF-B88F-E59DE1C0A070}" type="pres">
      <dgm:prSet presAssocID="{3C9B862A-96EC-4CAF-A72C-75312F3BDCBC}" presName="childNode1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66F4F6-0771-4F57-9EF4-60828C2ECA18}" type="pres">
      <dgm:prSet presAssocID="{3C9B862A-96EC-4CAF-A72C-75312F3BDCBC}" presName="childNode1tx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6C8EEB-0131-46F6-A896-B4C7F9862410}" type="pres">
      <dgm:prSet presAssocID="{3C9B862A-96EC-4CAF-A72C-75312F3BDCBC}" presName="parentNode1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DBF75D-6343-48BA-BE6A-380C1A6401E3}" type="pres">
      <dgm:prSet presAssocID="{3C9B862A-96EC-4CAF-A72C-75312F3BDCBC}" presName="connSite1" presStyleCnt="0"/>
      <dgm:spPr/>
    </dgm:pt>
    <dgm:pt modelId="{A199345C-8188-4C37-B785-BB5176AC5ACC}" type="pres">
      <dgm:prSet presAssocID="{C6ECA6BC-DAA1-46CC-BFEA-816C1A75D5A7}" presName="Name9" presStyleLbl="sibTrans2D1" presStyleIdx="2" presStyleCnt="5"/>
      <dgm:spPr/>
      <dgm:t>
        <a:bodyPr/>
        <a:lstStyle/>
        <a:p>
          <a:endParaRPr lang="es-ES"/>
        </a:p>
      </dgm:t>
    </dgm:pt>
    <dgm:pt modelId="{4A935BD0-8BBF-4E98-A6F6-3229FDADB7C5}" type="pres">
      <dgm:prSet presAssocID="{28D255EA-CE46-485F-BA99-102A50C1466F}" presName="composite2" presStyleCnt="0"/>
      <dgm:spPr/>
    </dgm:pt>
    <dgm:pt modelId="{4FABECEA-F4EC-4A9B-B093-F78679D57F11}" type="pres">
      <dgm:prSet presAssocID="{28D255EA-CE46-485F-BA99-102A50C1466F}" presName="dummyNode2" presStyleLbl="node1" presStyleIdx="2" presStyleCnt="6"/>
      <dgm:spPr/>
    </dgm:pt>
    <dgm:pt modelId="{0B5D7F7B-9405-48B5-98FC-B9AB28B747A1}" type="pres">
      <dgm:prSet presAssocID="{28D255EA-CE46-485F-BA99-102A50C1466F}" presName="childNode2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6827D8-8FA0-48B9-8B8A-70D7C217FA03}" type="pres">
      <dgm:prSet presAssocID="{28D255EA-CE46-485F-BA99-102A50C1466F}" presName="childNode2tx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F05B8B-538D-4074-89BD-F4DCA5C1ED0E}" type="pres">
      <dgm:prSet presAssocID="{28D255EA-CE46-485F-BA99-102A50C1466F}" presName="parentNode2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A9EEA6-3706-45F8-BDD6-25647C88E958}" type="pres">
      <dgm:prSet presAssocID="{28D255EA-CE46-485F-BA99-102A50C1466F}" presName="connSite2" presStyleCnt="0"/>
      <dgm:spPr/>
    </dgm:pt>
    <dgm:pt modelId="{9199E7F1-CB64-45C3-A76C-5836E671AFF0}" type="pres">
      <dgm:prSet presAssocID="{546145DF-EBD4-48D1-AED4-4D8B412840D6}" presName="Name18" presStyleLbl="sibTrans2D1" presStyleIdx="3" presStyleCnt="5"/>
      <dgm:spPr/>
      <dgm:t>
        <a:bodyPr/>
        <a:lstStyle/>
        <a:p>
          <a:endParaRPr lang="es-ES"/>
        </a:p>
      </dgm:t>
    </dgm:pt>
    <dgm:pt modelId="{6EAEF34B-7371-4DE1-95FC-65CD44BDF07A}" type="pres">
      <dgm:prSet presAssocID="{BA9EA836-1C47-48F9-AA88-B1C2D14C8951}" presName="composite1" presStyleCnt="0"/>
      <dgm:spPr/>
    </dgm:pt>
    <dgm:pt modelId="{C4857AA0-09CA-4457-8ED1-46235303A723}" type="pres">
      <dgm:prSet presAssocID="{BA9EA836-1C47-48F9-AA88-B1C2D14C8951}" presName="dummyNode1" presStyleLbl="node1" presStyleIdx="3" presStyleCnt="6"/>
      <dgm:spPr/>
    </dgm:pt>
    <dgm:pt modelId="{6B6627D5-0E33-48DC-B8FF-C3FC2CE32EA4}" type="pres">
      <dgm:prSet presAssocID="{BA9EA836-1C47-48F9-AA88-B1C2D14C8951}" presName="childNode1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0790A4-E129-4447-8C3C-3A8BAC693E28}" type="pres">
      <dgm:prSet presAssocID="{BA9EA836-1C47-48F9-AA88-B1C2D14C8951}" presName="childNode1tx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933B2E-3E37-4DAA-B98A-7D49D66749C6}" type="pres">
      <dgm:prSet presAssocID="{BA9EA836-1C47-48F9-AA88-B1C2D14C8951}" presName="parentNode1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1C3FC1-AAC0-4B3D-9FD8-D7F1EAA643D2}" type="pres">
      <dgm:prSet presAssocID="{BA9EA836-1C47-48F9-AA88-B1C2D14C8951}" presName="connSite1" presStyleCnt="0"/>
      <dgm:spPr/>
    </dgm:pt>
    <dgm:pt modelId="{261D6EED-0139-4F22-85E5-A01AAABC9DDD}" type="pres">
      <dgm:prSet presAssocID="{050666E7-E08E-4706-BE79-060C9475547E}" presName="Name9" presStyleLbl="sibTrans2D1" presStyleIdx="4" presStyleCnt="5"/>
      <dgm:spPr/>
      <dgm:t>
        <a:bodyPr/>
        <a:lstStyle/>
        <a:p>
          <a:endParaRPr lang="es-ES"/>
        </a:p>
      </dgm:t>
    </dgm:pt>
    <dgm:pt modelId="{964450D2-02B8-442A-8B95-C6480C47939A}" type="pres">
      <dgm:prSet presAssocID="{B5F3E549-CA6B-4B46-9986-E8E81EEAC443}" presName="composite2" presStyleCnt="0"/>
      <dgm:spPr/>
    </dgm:pt>
    <dgm:pt modelId="{B3E1A470-93F5-44E8-A0B6-6C06489CDE84}" type="pres">
      <dgm:prSet presAssocID="{B5F3E549-CA6B-4B46-9986-E8E81EEAC443}" presName="dummyNode2" presStyleLbl="node1" presStyleIdx="4" presStyleCnt="6"/>
      <dgm:spPr/>
    </dgm:pt>
    <dgm:pt modelId="{0B1BB860-3A7D-4D04-85AB-6B03A48181B4}" type="pres">
      <dgm:prSet presAssocID="{B5F3E549-CA6B-4B46-9986-E8E81EEAC443}" presName="childNode2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C24656-D71F-4FF8-BFE5-B9BC9F4A3A3D}" type="pres">
      <dgm:prSet presAssocID="{B5F3E549-CA6B-4B46-9986-E8E81EEAC443}" presName="childNode2tx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75F021-A4F9-4DBA-8FD0-F77E993AAAB3}" type="pres">
      <dgm:prSet presAssocID="{B5F3E549-CA6B-4B46-9986-E8E81EEAC443}" presName="parentNode2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086C14-B7CF-4F90-8B90-C85FD15D97A3}" type="pres">
      <dgm:prSet presAssocID="{B5F3E549-CA6B-4B46-9986-E8E81EEAC443}" presName="connSite2" presStyleCnt="0"/>
      <dgm:spPr/>
    </dgm:pt>
  </dgm:ptLst>
  <dgm:cxnLst>
    <dgm:cxn modelId="{9BCE8138-E938-4124-88CE-A770DFA5B096}" type="presOf" srcId="{050666E7-E08E-4706-BE79-060C9475547E}" destId="{261D6EED-0139-4F22-85E5-A01AAABC9DDD}" srcOrd="0" destOrd="0" presId="urn:microsoft.com/office/officeart/2005/8/layout/hProcess4"/>
    <dgm:cxn modelId="{7B1D458A-D4CE-4666-B732-E312483A0129}" type="presOf" srcId="{28D255EA-CE46-485F-BA99-102A50C1466F}" destId="{FCF05B8B-538D-4074-89BD-F4DCA5C1ED0E}" srcOrd="0" destOrd="0" presId="urn:microsoft.com/office/officeart/2005/8/layout/hProcess4"/>
    <dgm:cxn modelId="{BEFD6450-7DDB-4609-A66B-4AB5EC5FC289}" type="presOf" srcId="{7F71862B-E598-4715-A7B9-FA63D9D139FE}" destId="{21B33BF8-1AD1-45F1-B484-97AA2DC741FA}" srcOrd="1" destOrd="0" presId="urn:microsoft.com/office/officeart/2005/8/layout/hProcess4"/>
    <dgm:cxn modelId="{F4DD0244-4D0C-4592-BE18-DB07A2BD15D3}" srcId="{EC496581-2679-48C0-8F35-DE5DFAD430B2}" destId="{28D255EA-CE46-485F-BA99-102A50C1466F}" srcOrd="3" destOrd="0" parTransId="{72132415-B246-4159-8B3F-B6F7566D7D16}" sibTransId="{546145DF-EBD4-48D1-AED4-4D8B412840D6}"/>
    <dgm:cxn modelId="{B54AD0E6-540C-4C8C-92BA-8546C3467208}" srcId="{28D255EA-CE46-485F-BA99-102A50C1466F}" destId="{09DE29DB-0D9C-4A66-9B3B-C1CB855C15E1}" srcOrd="0" destOrd="0" parTransId="{59850EA3-51AD-49EA-8762-377157FEE3C5}" sibTransId="{BDD7E397-A8CD-4AA3-BEB0-D0445E69C56B}"/>
    <dgm:cxn modelId="{31B5456E-51CF-4446-8299-8A632D7CBD01}" srcId="{BA9EA836-1C47-48F9-AA88-B1C2D14C8951}" destId="{ABD04994-3593-429A-80D7-20D73808636F}" srcOrd="0" destOrd="0" parTransId="{A304123B-101D-4142-8F66-986417907D05}" sibTransId="{63C416FD-840C-4BF0-99E7-F0EFE7CDD07B}"/>
    <dgm:cxn modelId="{192B7578-F41E-449D-B815-31AACB4B8603}" srcId="{EC496581-2679-48C0-8F35-DE5DFAD430B2}" destId="{B5F3E549-CA6B-4B46-9986-E8E81EEAC443}" srcOrd="5" destOrd="0" parTransId="{5989E5C9-AF21-4D62-B8D2-A2B18ECD93EE}" sibTransId="{FF73876B-6ADC-4F65-B777-06F42F934831}"/>
    <dgm:cxn modelId="{070F7FED-54B9-4749-AF94-AFA3E8D37367}" type="presOf" srcId="{3C9B862A-96EC-4CAF-A72C-75312F3BDCBC}" destId="{586C8EEB-0131-46F6-A896-B4C7F9862410}" srcOrd="0" destOrd="0" presId="urn:microsoft.com/office/officeart/2005/8/layout/hProcess4"/>
    <dgm:cxn modelId="{4E199E6C-D9BD-4F2A-B43F-8C6B9A7AE1ED}" type="presOf" srcId="{ABD04994-3593-429A-80D7-20D73808636F}" destId="{6E0790A4-E129-4447-8C3C-3A8BAC693E28}" srcOrd="1" destOrd="0" presId="urn:microsoft.com/office/officeart/2005/8/layout/hProcess4"/>
    <dgm:cxn modelId="{B91307ED-BEF2-4B00-B257-BDDCFC7A94B8}" type="presOf" srcId="{20B4B071-8CE7-4E97-8E81-0A0EFC71F0F0}" destId="{93D5EDF3-F1E1-4458-A1C8-7E4A81784C19}" srcOrd="1" destOrd="0" presId="urn:microsoft.com/office/officeart/2005/8/layout/hProcess4"/>
    <dgm:cxn modelId="{4EF37582-B474-4D0F-98FA-7C3EBFC5F3C7}" srcId="{EC496581-2679-48C0-8F35-DE5DFAD430B2}" destId="{C9EEFAE6-BD7B-4BC5-B6FA-ABE41597D8F5}" srcOrd="0" destOrd="0" parTransId="{A79FED3F-3EFA-45CC-B397-588D9AB7C407}" sibTransId="{7D029A57-BB26-4A29-8C20-5CC473EDFB4C}"/>
    <dgm:cxn modelId="{948EFA8C-DDB9-4BB9-8C15-08F06A5CC124}" type="presOf" srcId="{09DE29DB-0D9C-4A66-9B3B-C1CB855C15E1}" destId="{0B5D7F7B-9405-48B5-98FC-B9AB28B747A1}" srcOrd="0" destOrd="0" presId="urn:microsoft.com/office/officeart/2005/8/layout/hProcess4"/>
    <dgm:cxn modelId="{36A29D58-BD4D-4C68-B5E1-5AB2B0F64DE2}" type="presOf" srcId="{8D8DD858-58A5-4B06-9884-B6BCED4C6779}" destId="{25D3D2F3-E4E0-4EBD-8985-32323654E0CA}" srcOrd="0" destOrd="0" presId="urn:microsoft.com/office/officeart/2005/8/layout/hProcess4"/>
    <dgm:cxn modelId="{7D43E1E4-6FE8-44F1-B3EE-2C373FCA688C}" type="presOf" srcId="{20B4B071-8CE7-4E97-8E81-0A0EFC71F0F0}" destId="{99EF75BC-CC92-4EA2-B5C1-905BD7AE3095}" srcOrd="0" destOrd="0" presId="urn:microsoft.com/office/officeart/2005/8/layout/hProcess4"/>
    <dgm:cxn modelId="{2FA5E6AE-33C3-49FB-90F9-F2F6CD03F3B4}" type="presOf" srcId="{EEBB3C83-D77B-4609-9C62-10B6BB779D1C}" destId="{F12F3A39-D4BE-4675-926E-4A347E80C75A}" srcOrd="0" destOrd="0" presId="urn:microsoft.com/office/officeart/2005/8/layout/hProcess4"/>
    <dgm:cxn modelId="{15604AE0-5F13-41D1-A9AE-9BA2A59C379D}" srcId="{EC496581-2679-48C0-8F35-DE5DFAD430B2}" destId="{EEBB3C83-D77B-4609-9C62-10B6BB779D1C}" srcOrd="1" destOrd="0" parTransId="{D36CF8E4-4EF8-4C42-AED2-E5EB8AEB6CDC}" sibTransId="{8D8DD858-58A5-4B06-9884-B6BCED4C6779}"/>
    <dgm:cxn modelId="{151FBD3D-35D7-4157-BE24-5543142BB715}" type="presOf" srcId="{09DE29DB-0D9C-4A66-9B3B-C1CB855C15E1}" destId="{3F6827D8-8FA0-48B9-8B8A-70D7C217FA03}" srcOrd="1" destOrd="0" presId="urn:microsoft.com/office/officeart/2005/8/layout/hProcess4"/>
    <dgm:cxn modelId="{77177886-C741-4197-93AE-9053DEE74EC6}" type="presOf" srcId="{13CE9EC4-9AFF-4487-89E0-94FBB15DCD94}" destId="{AFC24656-D71F-4FF8-BFE5-B9BC9F4A3A3D}" srcOrd="1" destOrd="0" presId="urn:microsoft.com/office/officeart/2005/8/layout/hProcess4"/>
    <dgm:cxn modelId="{EA627762-951A-4E92-AA25-964CD1F90978}" srcId="{EEBB3C83-D77B-4609-9C62-10B6BB779D1C}" destId="{20B4B071-8CE7-4E97-8E81-0A0EFC71F0F0}" srcOrd="0" destOrd="0" parTransId="{4B7C8986-4EA5-4F09-B0F3-34FB8688CC25}" sibTransId="{FF1B303B-6394-4C53-AD94-9296E0B0826E}"/>
    <dgm:cxn modelId="{5088495A-6B73-48E3-9759-3280D1CE1C59}" srcId="{C9EEFAE6-BD7B-4BC5-B6FA-ABE41597D8F5}" destId="{7F71862B-E598-4715-A7B9-FA63D9D139FE}" srcOrd="0" destOrd="0" parTransId="{B7A37242-6F0C-4EB9-AC9D-C0C08B3A4B6A}" sibTransId="{A0B35629-1525-4A40-9B61-F4E9850CE01F}"/>
    <dgm:cxn modelId="{E37BAAB4-4FEE-4CC7-AF33-1AA94E8E9ADD}" type="presOf" srcId="{546145DF-EBD4-48D1-AED4-4D8B412840D6}" destId="{9199E7F1-CB64-45C3-A76C-5836E671AFF0}" srcOrd="0" destOrd="0" presId="urn:microsoft.com/office/officeart/2005/8/layout/hProcess4"/>
    <dgm:cxn modelId="{DF937824-A397-4AEE-8EF8-57490E7B9DCC}" srcId="{3C9B862A-96EC-4CAF-A72C-75312F3BDCBC}" destId="{87946151-9602-428E-9216-61145D9751AC}" srcOrd="0" destOrd="0" parTransId="{BB53DD10-61B3-4EF2-A556-1D5FF355EE63}" sibTransId="{5F4EAACF-82A4-413B-8E53-9344343AA6A9}"/>
    <dgm:cxn modelId="{B227D483-EE99-4F0A-A2E5-522357E958D7}" srcId="{EC496581-2679-48C0-8F35-DE5DFAD430B2}" destId="{BA9EA836-1C47-48F9-AA88-B1C2D14C8951}" srcOrd="4" destOrd="0" parTransId="{14564B9C-7504-4B31-AEB9-6E9AE95B9953}" sibTransId="{050666E7-E08E-4706-BE79-060C9475547E}"/>
    <dgm:cxn modelId="{C52C7236-0EF6-4DA1-B911-2F3DD5C748D6}" srcId="{B5F3E549-CA6B-4B46-9986-E8E81EEAC443}" destId="{13CE9EC4-9AFF-4487-89E0-94FBB15DCD94}" srcOrd="0" destOrd="0" parTransId="{404ADB51-1D81-4E01-84B7-4DF84FAFC412}" sibTransId="{2EE7292F-82AA-4C4F-B14E-8C1A14559182}"/>
    <dgm:cxn modelId="{BCE56671-15FC-4331-8795-859501282A9D}" srcId="{EC496581-2679-48C0-8F35-DE5DFAD430B2}" destId="{3C9B862A-96EC-4CAF-A72C-75312F3BDCBC}" srcOrd="2" destOrd="0" parTransId="{C7603831-EA6D-4868-BC30-9747BD17A0C0}" sibTransId="{C6ECA6BC-DAA1-46CC-BFEA-816C1A75D5A7}"/>
    <dgm:cxn modelId="{DF3CB341-8486-4709-824E-055C08F8577D}" type="presOf" srcId="{C9EEFAE6-BD7B-4BC5-B6FA-ABE41597D8F5}" destId="{B103790E-42A9-4A19-9BCE-E96AE81F253E}" srcOrd="0" destOrd="0" presId="urn:microsoft.com/office/officeart/2005/8/layout/hProcess4"/>
    <dgm:cxn modelId="{EE0576E5-3ED0-42B1-8167-59CA02A926E4}" type="presOf" srcId="{EC496581-2679-48C0-8F35-DE5DFAD430B2}" destId="{3A92A656-681E-4992-B7E4-DED52E43EFC6}" srcOrd="0" destOrd="0" presId="urn:microsoft.com/office/officeart/2005/8/layout/hProcess4"/>
    <dgm:cxn modelId="{69D75479-A68B-4218-B06D-1F13D2DDFE0D}" type="presOf" srcId="{87946151-9602-428E-9216-61145D9751AC}" destId="{C566F4F6-0771-4F57-9EF4-60828C2ECA18}" srcOrd="1" destOrd="0" presId="urn:microsoft.com/office/officeart/2005/8/layout/hProcess4"/>
    <dgm:cxn modelId="{1D0BA2CE-FE38-4630-90F0-1C5E3C44113D}" type="presOf" srcId="{7D029A57-BB26-4A29-8C20-5CC473EDFB4C}" destId="{2C9DA925-B930-42C5-BAD8-1FF9CBF1945A}" srcOrd="0" destOrd="0" presId="urn:microsoft.com/office/officeart/2005/8/layout/hProcess4"/>
    <dgm:cxn modelId="{436ED4AA-5CF4-40C4-A0CE-E00CED199941}" type="presOf" srcId="{7F71862B-E598-4715-A7B9-FA63D9D139FE}" destId="{F32D920C-D948-43FA-B0AB-CEEEB709AF82}" srcOrd="0" destOrd="0" presId="urn:microsoft.com/office/officeart/2005/8/layout/hProcess4"/>
    <dgm:cxn modelId="{EE38083F-46A3-4EB8-BC62-9E0F5516B16C}" type="presOf" srcId="{13CE9EC4-9AFF-4487-89E0-94FBB15DCD94}" destId="{0B1BB860-3A7D-4D04-85AB-6B03A48181B4}" srcOrd="0" destOrd="0" presId="urn:microsoft.com/office/officeart/2005/8/layout/hProcess4"/>
    <dgm:cxn modelId="{1A25B6BB-EF5A-4254-84D2-E5CAA42E61FC}" type="presOf" srcId="{87946151-9602-428E-9216-61145D9751AC}" destId="{58394669-772E-4CAF-B88F-E59DE1C0A070}" srcOrd="0" destOrd="0" presId="urn:microsoft.com/office/officeart/2005/8/layout/hProcess4"/>
    <dgm:cxn modelId="{00AE0CAD-0549-4BED-A58A-8B0D0F85BAC1}" type="presOf" srcId="{ABD04994-3593-429A-80D7-20D73808636F}" destId="{6B6627D5-0E33-48DC-B8FF-C3FC2CE32EA4}" srcOrd="0" destOrd="0" presId="urn:microsoft.com/office/officeart/2005/8/layout/hProcess4"/>
    <dgm:cxn modelId="{D0AAB839-3B63-49EC-A75E-5C39BD0FF568}" type="presOf" srcId="{BA9EA836-1C47-48F9-AA88-B1C2D14C8951}" destId="{70933B2E-3E37-4DAA-B98A-7D49D66749C6}" srcOrd="0" destOrd="0" presId="urn:microsoft.com/office/officeart/2005/8/layout/hProcess4"/>
    <dgm:cxn modelId="{E5E27783-A454-4A91-97B3-255AA8A2F8AA}" type="presOf" srcId="{B5F3E549-CA6B-4B46-9986-E8E81EEAC443}" destId="{E975F021-A4F9-4DBA-8FD0-F77E993AAAB3}" srcOrd="0" destOrd="0" presId="urn:microsoft.com/office/officeart/2005/8/layout/hProcess4"/>
    <dgm:cxn modelId="{8A0B6304-46DE-43B6-8564-36EE46D6751D}" type="presOf" srcId="{C6ECA6BC-DAA1-46CC-BFEA-816C1A75D5A7}" destId="{A199345C-8188-4C37-B785-BB5176AC5ACC}" srcOrd="0" destOrd="0" presId="urn:microsoft.com/office/officeart/2005/8/layout/hProcess4"/>
    <dgm:cxn modelId="{43757C03-52B7-41F1-A54B-CCC2BEAC4EE2}" type="presParOf" srcId="{3A92A656-681E-4992-B7E4-DED52E43EFC6}" destId="{AEF0BC0D-3308-40E1-B130-0078FDB02869}" srcOrd="0" destOrd="0" presId="urn:microsoft.com/office/officeart/2005/8/layout/hProcess4"/>
    <dgm:cxn modelId="{DE3BD467-3ED4-47C6-A23B-69278DB1D09D}" type="presParOf" srcId="{3A92A656-681E-4992-B7E4-DED52E43EFC6}" destId="{ABC9DDAC-1286-4AAA-A4AC-F8AF57B14C12}" srcOrd="1" destOrd="0" presId="urn:microsoft.com/office/officeart/2005/8/layout/hProcess4"/>
    <dgm:cxn modelId="{D2A981FF-3737-499A-9D27-EB6CB4B0833D}" type="presParOf" srcId="{3A92A656-681E-4992-B7E4-DED52E43EFC6}" destId="{2CC01A45-381F-40F7-A6A8-428B595E63B9}" srcOrd="2" destOrd="0" presId="urn:microsoft.com/office/officeart/2005/8/layout/hProcess4"/>
    <dgm:cxn modelId="{A2FD5176-A429-4BD6-976B-549940315521}" type="presParOf" srcId="{2CC01A45-381F-40F7-A6A8-428B595E63B9}" destId="{4A048430-B127-449E-BDA0-E4EE78F945F1}" srcOrd="0" destOrd="0" presId="urn:microsoft.com/office/officeart/2005/8/layout/hProcess4"/>
    <dgm:cxn modelId="{CAAA472C-F9D9-418E-8C7B-87334E79F2A7}" type="presParOf" srcId="{4A048430-B127-449E-BDA0-E4EE78F945F1}" destId="{92A86A74-41DD-4E6D-84B2-43CA828B5D9F}" srcOrd="0" destOrd="0" presId="urn:microsoft.com/office/officeart/2005/8/layout/hProcess4"/>
    <dgm:cxn modelId="{1C805987-CE55-4698-8416-47AE8E8EFC8F}" type="presParOf" srcId="{4A048430-B127-449E-BDA0-E4EE78F945F1}" destId="{F32D920C-D948-43FA-B0AB-CEEEB709AF82}" srcOrd="1" destOrd="0" presId="urn:microsoft.com/office/officeart/2005/8/layout/hProcess4"/>
    <dgm:cxn modelId="{726E5A46-6E04-4D17-9791-F8D34DB442B0}" type="presParOf" srcId="{4A048430-B127-449E-BDA0-E4EE78F945F1}" destId="{21B33BF8-1AD1-45F1-B484-97AA2DC741FA}" srcOrd="2" destOrd="0" presId="urn:microsoft.com/office/officeart/2005/8/layout/hProcess4"/>
    <dgm:cxn modelId="{FF8E867A-07B6-4B4D-9CC6-D27CBA99218F}" type="presParOf" srcId="{4A048430-B127-449E-BDA0-E4EE78F945F1}" destId="{B103790E-42A9-4A19-9BCE-E96AE81F253E}" srcOrd="3" destOrd="0" presId="urn:microsoft.com/office/officeart/2005/8/layout/hProcess4"/>
    <dgm:cxn modelId="{88BCEB2E-6D37-4CBF-9DB7-A9C590FB457C}" type="presParOf" srcId="{4A048430-B127-449E-BDA0-E4EE78F945F1}" destId="{BF7922D6-4130-404C-B9D6-CF23FDE85E00}" srcOrd="4" destOrd="0" presId="urn:microsoft.com/office/officeart/2005/8/layout/hProcess4"/>
    <dgm:cxn modelId="{12B29044-E96F-4FF9-8D17-27577519B413}" type="presParOf" srcId="{2CC01A45-381F-40F7-A6A8-428B595E63B9}" destId="{2C9DA925-B930-42C5-BAD8-1FF9CBF1945A}" srcOrd="1" destOrd="0" presId="urn:microsoft.com/office/officeart/2005/8/layout/hProcess4"/>
    <dgm:cxn modelId="{F0F68BF8-7DBD-4973-B7B5-84A5195D6C15}" type="presParOf" srcId="{2CC01A45-381F-40F7-A6A8-428B595E63B9}" destId="{448768FB-BB85-4A68-8D41-47F547917079}" srcOrd="2" destOrd="0" presId="urn:microsoft.com/office/officeart/2005/8/layout/hProcess4"/>
    <dgm:cxn modelId="{DA11FFA1-8B1C-424C-A027-6633BBA601F2}" type="presParOf" srcId="{448768FB-BB85-4A68-8D41-47F547917079}" destId="{21C197F9-D108-4788-B4AE-A9AB9791B07A}" srcOrd="0" destOrd="0" presId="urn:microsoft.com/office/officeart/2005/8/layout/hProcess4"/>
    <dgm:cxn modelId="{CA7B2BD2-04DA-4C48-9E40-3A8A8C827BD9}" type="presParOf" srcId="{448768FB-BB85-4A68-8D41-47F547917079}" destId="{99EF75BC-CC92-4EA2-B5C1-905BD7AE3095}" srcOrd="1" destOrd="0" presId="urn:microsoft.com/office/officeart/2005/8/layout/hProcess4"/>
    <dgm:cxn modelId="{4C3826AE-27B8-44D4-BE47-42C7FFE0A5F7}" type="presParOf" srcId="{448768FB-BB85-4A68-8D41-47F547917079}" destId="{93D5EDF3-F1E1-4458-A1C8-7E4A81784C19}" srcOrd="2" destOrd="0" presId="urn:microsoft.com/office/officeart/2005/8/layout/hProcess4"/>
    <dgm:cxn modelId="{DE55C251-B054-4B89-813A-1E37C5C5D33F}" type="presParOf" srcId="{448768FB-BB85-4A68-8D41-47F547917079}" destId="{F12F3A39-D4BE-4675-926E-4A347E80C75A}" srcOrd="3" destOrd="0" presId="urn:microsoft.com/office/officeart/2005/8/layout/hProcess4"/>
    <dgm:cxn modelId="{CEA4D037-6609-4C16-8DD5-44BE88E7DDB8}" type="presParOf" srcId="{448768FB-BB85-4A68-8D41-47F547917079}" destId="{18027CA2-A90B-4D39-926B-AA7F7DAD4C52}" srcOrd="4" destOrd="0" presId="urn:microsoft.com/office/officeart/2005/8/layout/hProcess4"/>
    <dgm:cxn modelId="{FC2B0278-86E2-4425-A13F-2C4E0C01ACC3}" type="presParOf" srcId="{2CC01A45-381F-40F7-A6A8-428B595E63B9}" destId="{25D3D2F3-E4E0-4EBD-8985-32323654E0CA}" srcOrd="3" destOrd="0" presId="urn:microsoft.com/office/officeart/2005/8/layout/hProcess4"/>
    <dgm:cxn modelId="{2587BA90-1AA8-4D13-9464-F166EB1450E7}" type="presParOf" srcId="{2CC01A45-381F-40F7-A6A8-428B595E63B9}" destId="{1C14557C-DE1C-445C-B735-7A88A76457D0}" srcOrd="4" destOrd="0" presId="urn:microsoft.com/office/officeart/2005/8/layout/hProcess4"/>
    <dgm:cxn modelId="{7BDDFD51-1732-4522-A5AF-4630743FD8B6}" type="presParOf" srcId="{1C14557C-DE1C-445C-B735-7A88A76457D0}" destId="{2BF7BC4E-8B6F-4004-A6C5-19A4A2ED352F}" srcOrd="0" destOrd="0" presId="urn:microsoft.com/office/officeart/2005/8/layout/hProcess4"/>
    <dgm:cxn modelId="{7DE68276-0F02-4645-9049-602BC4E90977}" type="presParOf" srcId="{1C14557C-DE1C-445C-B735-7A88A76457D0}" destId="{58394669-772E-4CAF-B88F-E59DE1C0A070}" srcOrd="1" destOrd="0" presId="urn:microsoft.com/office/officeart/2005/8/layout/hProcess4"/>
    <dgm:cxn modelId="{0FD920DD-C8DF-4B3D-A934-B7FA17EBABFB}" type="presParOf" srcId="{1C14557C-DE1C-445C-B735-7A88A76457D0}" destId="{C566F4F6-0771-4F57-9EF4-60828C2ECA18}" srcOrd="2" destOrd="0" presId="urn:microsoft.com/office/officeart/2005/8/layout/hProcess4"/>
    <dgm:cxn modelId="{CC86DAA4-872B-40CD-B6AC-53A869D52133}" type="presParOf" srcId="{1C14557C-DE1C-445C-B735-7A88A76457D0}" destId="{586C8EEB-0131-46F6-A896-B4C7F9862410}" srcOrd="3" destOrd="0" presId="urn:microsoft.com/office/officeart/2005/8/layout/hProcess4"/>
    <dgm:cxn modelId="{268F045E-DB16-4F9B-88C4-4B4EB91FDB73}" type="presParOf" srcId="{1C14557C-DE1C-445C-B735-7A88A76457D0}" destId="{AEDBF75D-6343-48BA-BE6A-380C1A6401E3}" srcOrd="4" destOrd="0" presId="urn:microsoft.com/office/officeart/2005/8/layout/hProcess4"/>
    <dgm:cxn modelId="{724326B2-7B15-4793-9261-920D7A71471A}" type="presParOf" srcId="{2CC01A45-381F-40F7-A6A8-428B595E63B9}" destId="{A199345C-8188-4C37-B785-BB5176AC5ACC}" srcOrd="5" destOrd="0" presId="urn:microsoft.com/office/officeart/2005/8/layout/hProcess4"/>
    <dgm:cxn modelId="{B072AF23-1814-4994-9D05-EF0E8D8BA804}" type="presParOf" srcId="{2CC01A45-381F-40F7-A6A8-428B595E63B9}" destId="{4A935BD0-8BBF-4E98-A6F6-3229FDADB7C5}" srcOrd="6" destOrd="0" presId="urn:microsoft.com/office/officeart/2005/8/layout/hProcess4"/>
    <dgm:cxn modelId="{76531FAF-7932-4EFF-BDE9-6C9587C97195}" type="presParOf" srcId="{4A935BD0-8BBF-4E98-A6F6-3229FDADB7C5}" destId="{4FABECEA-F4EC-4A9B-B093-F78679D57F11}" srcOrd="0" destOrd="0" presId="urn:microsoft.com/office/officeart/2005/8/layout/hProcess4"/>
    <dgm:cxn modelId="{7EB836DC-C5CF-4832-AF78-EAB3F62AC46C}" type="presParOf" srcId="{4A935BD0-8BBF-4E98-A6F6-3229FDADB7C5}" destId="{0B5D7F7B-9405-48B5-98FC-B9AB28B747A1}" srcOrd="1" destOrd="0" presId="urn:microsoft.com/office/officeart/2005/8/layout/hProcess4"/>
    <dgm:cxn modelId="{7B261124-1F3B-47B7-A830-E32EEF2FFDA2}" type="presParOf" srcId="{4A935BD0-8BBF-4E98-A6F6-3229FDADB7C5}" destId="{3F6827D8-8FA0-48B9-8B8A-70D7C217FA03}" srcOrd="2" destOrd="0" presId="urn:microsoft.com/office/officeart/2005/8/layout/hProcess4"/>
    <dgm:cxn modelId="{DF6540F4-4960-4A9C-9815-930AC1E520CA}" type="presParOf" srcId="{4A935BD0-8BBF-4E98-A6F6-3229FDADB7C5}" destId="{FCF05B8B-538D-4074-89BD-F4DCA5C1ED0E}" srcOrd="3" destOrd="0" presId="urn:microsoft.com/office/officeart/2005/8/layout/hProcess4"/>
    <dgm:cxn modelId="{BCF1B276-F1F4-47D1-BCA2-B055D2AA3290}" type="presParOf" srcId="{4A935BD0-8BBF-4E98-A6F6-3229FDADB7C5}" destId="{5AA9EEA6-3706-45F8-BDD6-25647C88E958}" srcOrd="4" destOrd="0" presId="urn:microsoft.com/office/officeart/2005/8/layout/hProcess4"/>
    <dgm:cxn modelId="{84CE3F03-B468-4D9E-A5F8-1B7052CF00A5}" type="presParOf" srcId="{2CC01A45-381F-40F7-A6A8-428B595E63B9}" destId="{9199E7F1-CB64-45C3-A76C-5836E671AFF0}" srcOrd="7" destOrd="0" presId="urn:microsoft.com/office/officeart/2005/8/layout/hProcess4"/>
    <dgm:cxn modelId="{2606A464-F009-430C-9C03-E845DEE9C5BD}" type="presParOf" srcId="{2CC01A45-381F-40F7-A6A8-428B595E63B9}" destId="{6EAEF34B-7371-4DE1-95FC-65CD44BDF07A}" srcOrd="8" destOrd="0" presId="urn:microsoft.com/office/officeart/2005/8/layout/hProcess4"/>
    <dgm:cxn modelId="{1E362BEF-DCE8-4363-9315-680106EC0613}" type="presParOf" srcId="{6EAEF34B-7371-4DE1-95FC-65CD44BDF07A}" destId="{C4857AA0-09CA-4457-8ED1-46235303A723}" srcOrd="0" destOrd="0" presId="urn:microsoft.com/office/officeart/2005/8/layout/hProcess4"/>
    <dgm:cxn modelId="{4E0105AF-86C3-40F3-8052-5F2E1A5C8610}" type="presParOf" srcId="{6EAEF34B-7371-4DE1-95FC-65CD44BDF07A}" destId="{6B6627D5-0E33-48DC-B8FF-C3FC2CE32EA4}" srcOrd="1" destOrd="0" presId="urn:microsoft.com/office/officeart/2005/8/layout/hProcess4"/>
    <dgm:cxn modelId="{FD5DD1C6-383C-43F6-B2A1-B6BD57872464}" type="presParOf" srcId="{6EAEF34B-7371-4DE1-95FC-65CD44BDF07A}" destId="{6E0790A4-E129-4447-8C3C-3A8BAC693E28}" srcOrd="2" destOrd="0" presId="urn:microsoft.com/office/officeart/2005/8/layout/hProcess4"/>
    <dgm:cxn modelId="{AAE1CB69-9271-47C6-A246-A3CC056B5DDB}" type="presParOf" srcId="{6EAEF34B-7371-4DE1-95FC-65CD44BDF07A}" destId="{70933B2E-3E37-4DAA-B98A-7D49D66749C6}" srcOrd="3" destOrd="0" presId="urn:microsoft.com/office/officeart/2005/8/layout/hProcess4"/>
    <dgm:cxn modelId="{8F73B849-7EBF-46B5-8533-A439A44362B1}" type="presParOf" srcId="{6EAEF34B-7371-4DE1-95FC-65CD44BDF07A}" destId="{BA1C3FC1-AAC0-4B3D-9FD8-D7F1EAA643D2}" srcOrd="4" destOrd="0" presId="urn:microsoft.com/office/officeart/2005/8/layout/hProcess4"/>
    <dgm:cxn modelId="{7E279265-8D27-4B85-8CF3-A26C90B77A46}" type="presParOf" srcId="{2CC01A45-381F-40F7-A6A8-428B595E63B9}" destId="{261D6EED-0139-4F22-85E5-A01AAABC9DDD}" srcOrd="9" destOrd="0" presId="urn:microsoft.com/office/officeart/2005/8/layout/hProcess4"/>
    <dgm:cxn modelId="{DE67FF05-5D48-4136-A599-21D62189B795}" type="presParOf" srcId="{2CC01A45-381F-40F7-A6A8-428B595E63B9}" destId="{964450D2-02B8-442A-8B95-C6480C47939A}" srcOrd="10" destOrd="0" presId="urn:microsoft.com/office/officeart/2005/8/layout/hProcess4"/>
    <dgm:cxn modelId="{AD0C3D2A-32F9-40DF-AF6B-F5781BFD456D}" type="presParOf" srcId="{964450D2-02B8-442A-8B95-C6480C47939A}" destId="{B3E1A470-93F5-44E8-A0B6-6C06489CDE84}" srcOrd="0" destOrd="0" presId="urn:microsoft.com/office/officeart/2005/8/layout/hProcess4"/>
    <dgm:cxn modelId="{07396981-132C-4501-B978-01B877E46372}" type="presParOf" srcId="{964450D2-02B8-442A-8B95-C6480C47939A}" destId="{0B1BB860-3A7D-4D04-85AB-6B03A48181B4}" srcOrd="1" destOrd="0" presId="urn:microsoft.com/office/officeart/2005/8/layout/hProcess4"/>
    <dgm:cxn modelId="{ACC4FE52-B9E8-417E-9A57-865A11ECA636}" type="presParOf" srcId="{964450D2-02B8-442A-8B95-C6480C47939A}" destId="{AFC24656-D71F-4FF8-BFE5-B9BC9F4A3A3D}" srcOrd="2" destOrd="0" presId="urn:microsoft.com/office/officeart/2005/8/layout/hProcess4"/>
    <dgm:cxn modelId="{5FA76CC5-218C-44A7-BE64-2C2AA2CFA3C5}" type="presParOf" srcId="{964450D2-02B8-442A-8B95-C6480C47939A}" destId="{E975F021-A4F9-4DBA-8FD0-F77E993AAAB3}" srcOrd="3" destOrd="0" presId="urn:microsoft.com/office/officeart/2005/8/layout/hProcess4"/>
    <dgm:cxn modelId="{F9E22641-B241-4F45-805D-C924A332EC1C}" type="presParOf" srcId="{964450D2-02B8-442A-8B95-C6480C47939A}" destId="{C8086C14-B7CF-4F90-8B90-C85FD15D97A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496581-2679-48C0-8F35-DE5DFAD430B2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9EEFAE6-BD7B-4BC5-B6FA-ABE41597D8F5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Trabajo</a:t>
          </a:r>
        </a:p>
      </dgm:t>
    </dgm:pt>
    <dgm:pt modelId="{A79FED3F-3EFA-45CC-B397-588D9AB7C407}" type="parTrans" cxnId="{4EF37582-B474-4D0F-98FA-7C3EBFC5F3C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029A57-BB26-4A29-8C20-5CC473EDFB4C}" type="sibTrans" cxnId="{4EF37582-B474-4D0F-98FA-7C3EBFC5F3C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71862B-E598-4715-A7B9-FA63D9D139FE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Individual</a:t>
          </a:r>
        </a:p>
      </dgm:t>
    </dgm:pt>
    <dgm:pt modelId="{B7A37242-6F0C-4EB9-AC9D-C0C08B3A4B6A}" type="parTrans" cxnId="{5088495A-6B73-48E3-9759-3280D1CE1C59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B35629-1525-4A40-9B61-F4E9850CE01F}" type="sibTrans" cxnId="{5088495A-6B73-48E3-9759-3280D1CE1C59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BB3C83-D77B-4609-9C62-10B6BB779D1C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Puesta en común</a:t>
          </a:r>
        </a:p>
      </dgm:t>
    </dgm:pt>
    <dgm:pt modelId="{D36CF8E4-4EF8-4C42-AED2-E5EB8AEB6CDC}" type="parTrans" cxnId="{15604AE0-5F13-41D1-A9AE-9BA2A59C379D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8DD858-58A5-4B06-9884-B6BCED4C6779}" type="sibTrans" cxnId="{15604AE0-5F13-41D1-A9AE-9BA2A59C379D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4B071-8CE7-4E97-8E81-0A0EFC71F0F0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Construcción conocimiento</a:t>
          </a:r>
        </a:p>
      </dgm:t>
    </dgm:pt>
    <dgm:pt modelId="{4B7C8986-4EA5-4F09-B0F3-34FB8688CC25}" type="parTrans" cxnId="{EA627762-951A-4E92-AA25-964CD1F90978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1B303B-6394-4C53-AD94-9296E0B0826E}" type="sibTrans" cxnId="{EA627762-951A-4E92-AA25-964CD1F90978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B862A-96EC-4CAF-A72C-75312F3BDCBC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Trabajo</a:t>
          </a:r>
        </a:p>
      </dgm:t>
    </dgm:pt>
    <dgm:pt modelId="{C7603831-EA6D-4868-BC30-9747BD17A0C0}" type="parTrans" cxnId="{BCE56671-15FC-4331-8795-859501282A9D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ECA6BC-DAA1-46CC-BFEA-816C1A75D5A7}" type="sibTrans" cxnId="{BCE56671-15FC-4331-8795-859501282A9D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946151-9602-428E-9216-61145D9751AC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Colectivo</a:t>
          </a:r>
        </a:p>
      </dgm:t>
    </dgm:pt>
    <dgm:pt modelId="{BB53DD10-61B3-4EF2-A556-1D5FF355EE63}" type="parTrans" cxnId="{DF937824-A397-4AEE-8EF8-57490E7B9DCC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4EAACF-82A4-413B-8E53-9344343AA6A9}" type="sibTrans" cxnId="{DF937824-A397-4AEE-8EF8-57490E7B9DCC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D255EA-CE46-485F-BA99-102A50C1466F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Puesta en Común</a:t>
          </a:r>
        </a:p>
      </dgm:t>
    </dgm:pt>
    <dgm:pt modelId="{72132415-B246-4159-8B3F-B6F7566D7D16}" type="parTrans" cxnId="{F4DD0244-4D0C-4592-BE18-DB07A2BD15D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6145DF-EBD4-48D1-AED4-4D8B412840D6}" type="sibTrans" cxnId="{F4DD0244-4D0C-4592-BE18-DB07A2BD15D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DE29DB-0D9C-4A66-9B3B-C1CB855C15E1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Construcción conocimiento</a:t>
          </a:r>
        </a:p>
      </dgm:t>
    </dgm:pt>
    <dgm:pt modelId="{59850EA3-51AD-49EA-8762-377157FEE3C5}" type="parTrans" cxnId="{B54AD0E6-540C-4C8C-92BA-8546C3467208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D7E397-A8CD-4AA3-BEB0-D0445E69C56B}" type="sibTrans" cxnId="{B54AD0E6-540C-4C8C-92BA-8546C3467208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9EA836-1C47-48F9-AA88-B1C2D14C8951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Debate</a:t>
          </a:r>
        </a:p>
      </dgm:t>
    </dgm:pt>
    <dgm:pt modelId="{14564B9C-7504-4B31-AEB9-6E9AE95B9953}" type="parTrans" cxnId="{B227D483-EE99-4F0A-A2E5-522357E958D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0666E7-E08E-4706-BE79-060C9475547E}" type="sibTrans" cxnId="{B227D483-EE99-4F0A-A2E5-522357E958D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F3E549-CA6B-4B46-9986-E8E81EEAC443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Puesta en común</a:t>
          </a:r>
        </a:p>
      </dgm:t>
    </dgm:pt>
    <dgm:pt modelId="{5989E5C9-AF21-4D62-B8D2-A2B18ECD93EE}" type="parTrans" cxnId="{192B7578-F41E-449D-B815-31AACB4B860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73876B-6ADC-4F65-B777-06F42F934831}" type="sibTrans" cxnId="{192B7578-F41E-449D-B815-31AACB4B860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D04994-3593-429A-80D7-20D73808636F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Contrastación</a:t>
          </a:r>
        </a:p>
      </dgm:t>
    </dgm:pt>
    <dgm:pt modelId="{A304123B-101D-4142-8F66-986417907D05}" type="parTrans" cxnId="{31B5456E-51CF-4446-8299-8A632D7CBD01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C416FD-840C-4BF0-99E7-F0EFE7CDD07B}" type="sibTrans" cxnId="{31B5456E-51CF-4446-8299-8A632D7CBD01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CE9EC4-9AFF-4487-89E0-94FBB15DCD94}">
      <dgm:prSet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Construcción conocimiento</a:t>
          </a:r>
        </a:p>
      </dgm:t>
    </dgm:pt>
    <dgm:pt modelId="{404ADB51-1D81-4E01-84B7-4DF84FAFC412}" type="parTrans" cxnId="{C52C7236-0EF6-4DA1-B911-2F3DD5C748D6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E7292F-82AA-4C4F-B14E-8C1A14559182}" type="sibTrans" cxnId="{C52C7236-0EF6-4DA1-B911-2F3DD5C748D6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92A656-681E-4992-B7E4-DED52E43EFC6}" type="pres">
      <dgm:prSet presAssocID="{EC496581-2679-48C0-8F35-DE5DFAD430B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EF0BC0D-3308-40E1-B130-0078FDB02869}" type="pres">
      <dgm:prSet presAssocID="{EC496581-2679-48C0-8F35-DE5DFAD430B2}" presName="tSp" presStyleCnt="0"/>
      <dgm:spPr/>
    </dgm:pt>
    <dgm:pt modelId="{ABC9DDAC-1286-4AAA-A4AC-F8AF57B14C12}" type="pres">
      <dgm:prSet presAssocID="{EC496581-2679-48C0-8F35-DE5DFAD430B2}" presName="bSp" presStyleCnt="0"/>
      <dgm:spPr/>
    </dgm:pt>
    <dgm:pt modelId="{2CC01A45-381F-40F7-A6A8-428B595E63B9}" type="pres">
      <dgm:prSet presAssocID="{EC496581-2679-48C0-8F35-DE5DFAD430B2}" presName="process" presStyleCnt="0"/>
      <dgm:spPr/>
    </dgm:pt>
    <dgm:pt modelId="{4A048430-B127-449E-BDA0-E4EE78F945F1}" type="pres">
      <dgm:prSet presAssocID="{C9EEFAE6-BD7B-4BC5-B6FA-ABE41597D8F5}" presName="composite1" presStyleCnt="0"/>
      <dgm:spPr/>
    </dgm:pt>
    <dgm:pt modelId="{92A86A74-41DD-4E6D-84B2-43CA828B5D9F}" type="pres">
      <dgm:prSet presAssocID="{C9EEFAE6-BD7B-4BC5-B6FA-ABE41597D8F5}" presName="dummyNode1" presStyleLbl="node1" presStyleIdx="0" presStyleCnt="6"/>
      <dgm:spPr/>
    </dgm:pt>
    <dgm:pt modelId="{F32D920C-D948-43FA-B0AB-CEEEB709AF82}" type="pres">
      <dgm:prSet presAssocID="{C9EEFAE6-BD7B-4BC5-B6FA-ABE41597D8F5}" presName="childNode1" presStyleLbl="bgAcc1" presStyleIdx="0" presStyleCnt="6" custLinFactNeighborY="-12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B33BF8-1AD1-45F1-B484-97AA2DC741FA}" type="pres">
      <dgm:prSet presAssocID="{C9EEFAE6-BD7B-4BC5-B6FA-ABE41597D8F5}" presName="childNode1tx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03790E-42A9-4A19-9BCE-E96AE81F253E}" type="pres">
      <dgm:prSet presAssocID="{C9EEFAE6-BD7B-4BC5-B6FA-ABE41597D8F5}" presName="parentNode1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7922D6-4130-404C-B9D6-CF23FDE85E00}" type="pres">
      <dgm:prSet presAssocID="{C9EEFAE6-BD7B-4BC5-B6FA-ABE41597D8F5}" presName="connSite1" presStyleCnt="0"/>
      <dgm:spPr/>
    </dgm:pt>
    <dgm:pt modelId="{2C9DA925-B930-42C5-BAD8-1FF9CBF1945A}" type="pres">
      <dgm:prSet presAssocID="{7D029A57-BB26-4A29-8C20-5CC473EDFB4C}" presName="Name9" presStyleLbl="sibTrans2D1" presStyleIdx="0" presStyleCnt="5"/>
      <dgm:spPr/>
      <dgm:t>
        <a:bodyPr/>
        <a:lstStyle/>
        <a:p>
          <a:endParaRPr lang="es-ES"/>
        </a:p>
      </dgm:t>
    </dgm:pt>
    <dgm:pt modelId="{448768FB-BB85-4A68-8D41-47F547917079}" type="pres">
      <dgm:prSet presAssocID="{EEBB3C83-D77B-4609-9C62-10B6BB779D1C}" presName="composite2" presStyleCnt="0"/>
      <dgm:spPr/>
    </dgm:pt>
    <dgm:pt modelId="{21C197F9-D108-4788-B4AE-A9AB9791B07A}" type="pres">
      <dgm:prSet presAssocID="{EEBB3C83-D77B-4609-9C62-10B6BB779D1C}" presName="dummyNode2" presStyleLbl="node1" presStyleIdx="0" presStyleCnt="6"/>
      <dgm:spPr/>
    </dgm:pt>
    <dgm:pt modelId="{99EF75BC-CC92-4EA2-B5C1-905BD7AE3095}" type="pres">
      <dgm:prSet presAssocID="{EEBB3C83-D77B-4609-9C62-10B6BB779D1C}" presName="childNode2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D5EDF3-F1E1-4458-A1C8-7E4A81784C19}" type="pres">
      <dgm:prSet presAssocID="{EEBB3C83-D77B-4609-9C62-10B6BB779D1C}" presName="childNode2tx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2F3A39-D4BE-4675-926E-4A347E80C75A}" type="pres">
      <dgm:prSet presAssocID="{EEBB3C83-D77B-4609-9C62-10B6BB779D1C}" presName="parentNode2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027CA2-A90B-4D39-926B-AA7F7DAD4C52}" type="pres">
      <dgm:prSet presAssocID="{EEBB3C83-D77B-4609-9C62-10B6BB779D1C}" presName="connSite2" presStyleCnt="0"/>
      <dgm:spPr/>
    </dgm:pt>
    <dgm:pt modelId="{25D3D2F3-E4E0-4EBD-8985-32323654E0CA}" type="pres">
      <dgm:prSet presAssocID="{8D8DD858-58A5-4B06-9884-B6BCED4C6779}" presName="Name18" presStyleLbl="sibTrans2D1" presStyleIdx="1" presStyleCnt="5"/>
      <dgm:spPr/>
      <dgm:t>
        <a:bodyPr/>
        <a:lstStyle/>
        <a:p>
          <a:endParaRPr lang="es-ES"/>
        </a:p>
      </dgm:t>
    </dgm:pt>
    <dgm:pt modelId="{1C14557C-DE1C-445C-B735-7A88A76457D0}" type="pres">
      <dgm:prSet presAssocID="{3C9B862A-96EC-4CAF-A72C-75312F3BDCBC}" presName="composite1" presStyleCnt="0"/>
      <dgm:spPr/>
    </dgm:pt>
    <dgm:pt modelId="{2BF7BC4E-8B6F-4004-A6C5-19A4A2ED352F}" type="pres">
      <dgm:prSet presAssocID="{3C9B862A-96EC-4CAF-A72C-75312F3BDCBC}" presName="dummyNode1" presStyleLbl="node1" presStyleIdx="1" presStyleCnt="6"/>
      <dgm:spPr/>
    </dgm:pt>
    <dgm:pt modelId="{58394669-772E-4CAF-B88F-E59DE1C0A070}" type="pres">
      <dgm:prSet presAssocID="{3C9B862A-96EC-4CAF-A72C-75312F3BDCBC}" presName="childNode1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66F4F6-0771-4F57-9EF4-60828C2ECA18}" type="pres">
      <dgm:prSet presAssocID="{3C9B862A-96EC-4CAF-A72C-75312F3BDCBC}" presName="childNode1tx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6C8EEB-0131-46F6-A896-B4C7F9862410}" type="pres">
      <dgm:prSet presAssocID="{3C9B862A-96EC-4CAF-A72C-75312F3BDCBC}" presName="parentNode1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DBF75D-6343-48BA-BE6A-380C1A6401E3}" type="pres">
      <dgm:prSet presAssocID="{3C9B862A-96EC-4CAF-A72C-75312F3BDCBC}" presName="connSite1" presStyleCnt="0"/>
      <dgm:spPr/>
    </dgm:pt>
    <dgm:pt modelId="{A199345C-8188-4C37-B785-BB5176AC5ACC}" type="pres">
      <dgm:prSet presAssocID="{C6ECA6BC-DAA1-46CC-BFEA-816C1A75D5A7}" presName="Name9" presStyleLbl="sibTrans2D1" presStyleIdx="2" presStyleCnt="5"/>
      <dgm:spPr/>
      <dgm:t>
        <a:bodyPr/>
        <a:lstStyle/>
        <a:p>
          <a:endParaRPr lang="es-ES"/>
        </a:p>
      </dgm:t>
    </dgm:pt>
    <dgm:pt modelId="{4A935BD0-8BBF-4E98-A6F6-3229FDADB7C5}" type="pres">
      <dgm:prSet presAssocID="{28D255EA-CE46-485F-BA99-102A50C1466F}" presName="composite2" presStyleCnt="0"/>
      <dgm:spPr/>
    </dgm:pt>
    <dgm:pt modelId="{4FABECEA-F4EC-4A9B-B093-F78679D57F11}" type="pres">
      <dgm:prSet presAssocID="{28D255EA-CE46-485F-BA99-102A50C1466F}" presName="dummyNode2" presStyleLbl="node1" presStyleIdx="2" presStyleCnt="6"/>
      <dgm:spPr/>
    </dgm:pt>
    <dgm:pt modelId="{0B5D7F7B-9405-48B5-98FC-B9AB28B747A1}" type="pres">
      <dgm:prSet presAssocID="{28D255EA-CE46-485F-BA99-102A50C1466F}" presName="childNode2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6827D8-8FA0-48B9-8B8A-70D7C217FA03}" type="pres">
      <dgm:prSet presAssocID="{28D255EA-CE46-485F-BA99-102A50C1466F}" presName="childNode2tx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F05B8B-538D-4074-89BD-F4DCA5C1ED0E}" type="pres">
      <dgm:prSet presAssocID="{28D255EA-CE46-485F-BA99-102A50C1466F}" presName="parentNode2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A9EEA6-3706-45F8-BDD6-25647C88E958}" type="pres">
      <dgm:prSet presAssocID="{28D255EA-CE46-485F-BA99-102A50C1466F}" presName="connSite2" presStyleCnt="0"/>
      <dgm:spPr/>
    </dgm:pt>
    <dgm:pt modelId="{9199E7F1-CB64-45C3-A76C-5836E671AFF0}" type="pres">
      <dgm:prSet presAssocID="{546145DF-EBD4-48D1-AED4-4D8B412840D6}" presName="Name18" presStyleLbl="sibTrans2D1" presStyleIdx="3" presStyleCnt="5"/>
      <dgm:spPr/>
      <dgm:t>
        <a:bodyPr/>
        <a:lstStyle/>
        <a:p>
          <a:endParaRPr lang="es-ES"/>
        </a:p>
      </dgm:t>
    </dgm:pt>
    <dgm:pt modelId="{6EAEF34B-7371-4DE1-95FC-65CD44BDF07A}" type="pres">
      <dgm:prSet presAssocID="{BA9EA836-1C47-48F9-AA88-B1C2D14C8951}" presName="composite1" presStyleCnt="0"/>
      <dgm:spPr/>
    </dgm:pt>
    <dgm:pt modelId="{C4857AA0-09CA-4457-8ED1-46235303A723}" type="pres">
      <dgm:prSet presAssocID="{BA9EA836-1C47-48F9-AA88-B1C2D14C8951}" presName="dummyNode1" presStyleLbl="node1" presStyleIdx="3" presStyleCnt="6"/>
      <dgm:spPr/>
    </dgm:pt>
    <dgm:pt modelId="{6B6627D5-0E33-48DC-B8FF-C3FC2CE32EA4}" type="pres">
      <dgm:prSet presAssocID="{BA9EA836-1C47-48F9-AA88-B1C2D14C8951}" presName="childNode1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0790A4-E129-4447-8C3C-3A8BAC693E28}" type="pres">
      <dgm:prSet presAssocID="{BA9EA836-1C47-48F9-AA88-B1C2D14C8951}" presName="childNode1tx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933B2E-3E37-4DAA-B98A-7D49D66749C6}" type="pres">
      <dgm:prSet presAssocID="{BA9EA836-1C47-48F9-AA88-B1C2D14C8951}" presName="parentNode1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1C3FC1-AAC0-4B3D-9FD8-D7F1EAA643D2}" type="pres">
      <dgm:prSet presAssocID="{BA9EA836-1C47-48F9-AA88-B1C2D14C8951}" presName="connSite1" presStyleCnt="0"/>
      <dgm:spPr/>
    </dgm:pt>
    <dgm:pt modelId="{261D6EED-0139-4F22-85E5-A01AAABC9DDD}" type="pres">
      <dgm:prSet presAssocID="{050666E7-E08E-4706-BE79-060C9475547E}" presName="Name9" presStyleLbl="sibTrans2D1" presStyleIdx="4" presStyleCnt="5"/>
      <dgm:spPr/>
      <dgm:t>
        <a:bodyPr/>
        <a:lstStyle/>
        <a:p>
          <a:endParaRPr lang="es-ES"/>
        </a:p>
      </dgm:t>
    </dgm:pt>
    <dgm:pt modelId="{964450D2-02B8-442A-8B95-C6480C47939A}" type="pres">
      <dgm:prSet presAssocID="{B5F3E549-CA6B-4B46-9986-E8E81EEAC443}" presName="composite2" presStyleCnt="0"/>
      <dgm:spPr/>
    </dgm:pt>
    <dgm:pt modelId="{B3E1A470-93F5-44E8-A0B6-6C06489CDE84}" type="pres">
      <dgm:prSet presAssocID="{B5F3E549-CA6B-4B46-9986-E8E81EEAC443}" presName="dummyNode2" presStyleLbl="node1" presStyleIdx="4" presStyleCnt="6"/>
      <dgm:spPr/>
    </dgm:pt>
    <dgm:pt modelId="{0B1BB860-3A7D-4D04-85AB-6B03A48181B4}" type="pres">
      <dgm:prSet presAssocID="{B5F3E549-CA6B-4B46-9986-E8E81EEAC443}" presName="childNode2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C24656-D71F-4FF8-BFE5-B9BC9F4A3A3D}" type="pres">
      <dgm:prSet presAssocID="{B5F3E549-CA6B-4B46-9986-E8E81EEAC443}" presName="childNode2tx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75F021-A4F9-4DBA-8FD0-F77E993AAAB3}" type="pres">
      <dgm:prSet presAssocID="{B5F3E549-CA6B-4B46-9986-E8E81EEAC443}" presName="parentNode2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086C14-B7CF-4F90-8B90-C85FD15D97A3}" type="pres">
      <dgm:prSet presAssocID="{B5F3E549-CA6B-4B46-9986-E8E81EEAC443}" presName="connSite2" presStyleCnt="0"/>
      <dgm:spPr/>
    </dgm:pt>
  </dgm:ptLst>
  <dgm:cxnLst>
    <dgm:cxn modelId="{78B0C762-47C8-420A-B4C6-B02120AAEC69}" type="presOf" srcId="{20B4B071-8CE7-4E97-8E81-0A0EFC71F0F0}" destId="{99EF75BC-CC92-4EA2-B5C1-905BD7AE3095}" srcOrd="0" destOrd="0" presId="urn:microsoft.com/office/officeart/2005/8/layout/hProcess4"/>
    <dgm:cxn modelId="{B227D483-EE99-4F0A-A2E5-522357E958D7}" srcId="{EC496581-2679-48C0-8F35-DE5DFAD430B2}" destId="{BA9EA836-1C47-48F9-AA88-B1C2D14C8951}" srcOrd="4" destOrd="0" parTransId="{14564B9C-7504-4B31-AEB9-6E9AE95B9953}" sibTransId="{050666E7-E08E-4706-BE79-060C9475547E}"/>
    <dgm:cxn modelId="{192B7578-F41E-449D-B815-31AACB4B8603}" srcId="{EC496581-2679-48C0-8F35-DE5DFAD430B2}" destId="{B5F3E549-CA6B-4B46-9986-E8E81EEAC443}" srcOrd="5" destOrd="0" parTransId="{5989E5C9-AF21-4D62-B8D2-A2B18ECD93EE}" sibTransId="{FF73876B-6ADC-4F65-B777-06F42F934831}"/>
    <dgm:cxn modelId="{C0B4DE9C-0D90-4C02-A4E3-FFB436509A3F}" type="presOf" srcId="{7F71862B-E598-4715-A7B9-FA63D9D139FE}" destId="{21B33BF8-1AD1-45F1-B484-97AA2DC741FA}" srcOrd="1" destOrd="0" presId="urn:microsoft.com/office/officeart/2005/8/layout/hProcess4"/>
    <dgm:cxn modelId="{34A80810-C35F-4D85-97DE-90C7181C134A}" type="presOf" srcId="{B5F3E549-CA6B-4B46-9986-E8E81EEAC443}" destId="{E975F021-A4F9-4DBA-8FD0-F77E993AAAB3}" srcOrd="0" destOrd="0" presId="urn:microsoft.com/office/officeart/2005/8/layout/hProcess4"/>
    <dgm:cxn modelId="{EEF3139F-8782-4C81-ADA7-B07ACE64F318}" type="presOf" srcId="{13CE9EC4-9AFF-4487-89E0-94FBB15DCD94}" destId="{AFC24656-D71F-4FF8-BFE5-B9BC9F4A3A3D}" srcOrd="1" destOrd="0" presId="urn:microsoft.com/office/officeart/2005/8/layout/hProcess4"/>
    <dgm:cxn modelId="{319DF387-B951-4C2E-B9B9-52C755571A51}" type="presOf" srcId="{20B4B071-8CE7-4E97-8E81-0A0EFC71F0F0}" destId="{93D5EDF3-F1E1-4458-A1C8-7E4A81784C19}" srcOrd="1" destOrd="0" presId="urn:microsoft.com/office/officeart/2005/8/layout/hProcess4"/>
    <dgm:cxn modelId="{07FDFCB9-9E50-4309-9AAB-116E0FF6ED8B}" type="presOf" srcId="{7D029A57-BB26-4A29-8C20-5CC473EDFB4C}" destId="{2C9DA925-B930-42C5-BAD8-1FF9CBF1945A}" srcOrd="0" destOrd="0" presId="urn:microsoft.com/office/officeart/2005/8/layout/hProcess4"/>
    <dgm:cxn modelId="{DF937824-A397-4AEE-8EF8-57490E7B9DCC}" srcId="{3C9B862A-96EC-4CAF-A72C-75312F3BDCBC}" destId="{87946151-9602-428E-9216-61145D9751AC}" srcOrd="0" destOrd="0" parTransId="{BB53DD10-61B3-4EF2-A556-1D5FF355EE63}" sibTransId="{5F4EAACF-82A4-413B-8E53-9344343AA6A9}"/>
    <dgm:cxn modelId="{19479E93-8D1E-4CAE-BBE3-B160CC073D20}" type="presOf" srcId="{28D255EA-CE46-485F-BA99-102A50C1466F}" destId="{FCF05B8B-538D-4074-89BD-F4DCA5C1ED0E}" srcOrd="0" destOrd="0" presId="urn:microsoft.com/office/officeart/2005/8/layout/hProcess4"/>
    <dgm:cxn modelId="{F4DD0244-4D0C-4592-BE18-DB07A2BD15D3}" srcId="{EC496581-2679-48C0-8F35-DE5DFAD430B2}" destId="{28D255EA-CE46-485F-BA99-102A50C1466F}" srcOrd="3" destOrd="0" parTransId="{72132415-B246-4159-8B3F-B6F7566D7D16}" sibTransId="{546145DF-EBD4-48D1-AED4-4D8B412840D6}"/>
    <dgm:cxn modelId="{A542903C-45FD-4288-BE0F-D02BBD81853D}" type="presOf" srcId="{87946151-9602-428E-9216-61145D9751AC}" destId="{58394669-772E-4CAF-B88F-E59DE1C0A070}" srcOrd="0" destOrd="0" presId="urn:microsoft.com/office/officeart/2005/8/layout/hProcess4"/>
    <dgm:cxn modelId="{B71776E6-EB88-47B1-9CFB-14A971AC84CB}" type="presOf" srcId="{3C9B862A-96EC-4CAF-A72C-75312F3BDCBC}" destId="{586C8EEB-0131-46F6-A896-B4C7F9862410}" srcOrd="0" destOrd="0" presId="urn:microsoft.com/office/officeart/2005/8/layout/hProcess4"/>
    <dgm:cxn modelId="{68F550F5-2333-466F-987E-CFCF59EC1CA2}" type="presOf" srcId="{C6ECA6BC-DAA1-46CC-BFEA-816C1A75D5A7}" destId="{A199345C-8188-4C37-B785-BB5176AC5ACC}" srcOrd="0" destOrd="0" presId="urn:microsoft.com/office/officeart/2005/8/layout/hProcess4"/>
    <dgm:cxn modelId="{BCE56671-15FC-4331-8795-859501282A9D}" srcId="{EC496581-2679-48C0-8F35-DE5DFAD430B2}" destId="{3C9B862A-96EC-4CAF-A72C-75312F3BDCBC}" srcOrd="2" destOrd="0" parTransId="{C7603831-EA6D-4868-BC30-9747BD17A0C0}" sibTransId="{C6ECA6BC-DAA1-46CC-BFEA-816C1A75D5A7}"/>
    <dgm:cxn modelId="{09BC84AC-AEAA-44BE-9A4E-6C36BA3E951A}" type="presOf" srcId="{8D8DD858-58A5-4B06-9884-B6BCED4C6779}" destId="{25D3D2F3-E4E0-4EBD-8985-32323654E0CA}" srcOrd="0" destOrd="0" presId="urn:microsoft.com/office/officeart/2005/8/layout/hProcess4"/>
    <dgm:cxn modelId="{D4E8EA43-0E05-44EE-B401-7E80B097E456}" type="presOf" srcId="{EC496581-2679-48C0-8F35-DE5DFAD430B2}" destId="{3A92A656-681E-4992-B7E4-DED52E43EFC6}" srcOrd="0" destOrd="0" presId="urn:microsoft.com/office/officeart/2005/8/layout/hProcess4"/>
    <dgm:cxn modelId="{5088495A-6B73-48E3-9759-3280D1CE1C59}" srcId="{C9EEFAE6-BD7B-4BC5-B6FA-ABE41597D8F5}" destId="{7F71862B-E598-4715-A7B9-FA63D9D139FE}" srcOrd="0" destOrd="0" parTransId="{B7A37242-6F0C-4EB9-AC9D-C0C08B3A4B6A}" sibTransId="{A0B35629-1525-4A40-9B61-F4E9850CE01F}"/>
    <dgm:cxn modelId="{B54AD0E6-540C-4C8C-92BA-8546C3467208}" srcId="{28D255EA-CE46-485F-BA99-102A50C1466F}" destId="{09DE29DB-0D9C-4A66-9B3B-C1CB855C15E1}" srcOrd="0" destOrd="0" parTransId="{59850EA3-51AD-49EA-8762-377157FEE3C5}" sibTransId="{BDD7E397-A8CD-4AA3-BEB0-D0445E69C56B}"/>
    <dgm:cxn modelId="{0AC2552A-E3B0-4762-A790-18D5902B5131}" type="presOf" srcId="{BA9EA836-1C47-48F9-AA88-B1C2D14C8951}" destId="{70933B2E-3E37-4DAA-B98A-7D49D66749C6}" srcOrd="0" destOrd="0" presId="urn:microsoft.com/office/officeart/2005/8/layout/hProcess4"/>
    <dgm:cxn modelId="{62D481CE-8FC8-45FE-BF85-6A34D7CDF883}" type="presOf" srcId="{EEBB3C83-D77B-4609-9C62-10B6BB779D1C}" destId="{F12F3A39-D4BE-4675-926E-4A347E80C75A}" srcOrd="0" destOrd="0" presId="urn:microsoft.com/office/officeart/2005/8/layout/hProcess4"/>
    <dgm:cxn modelId="{EA627762-951A-4E92-AA25-964CD1F90978}" srcId="{EEBB3C83-D77B-4609-9C62-10B6BB779D1C}" destId="{20B4B071-8CE7-4E97-8E81-0A0EFC71F0F0}" srcOrd="0" destOrd="0" parTransId="{4B7C8986-4EA5-4F09-B0F3-34FB8688CC25}" sibTransId="{FF1B303B-6394-4C53-AD94-9296E0B0826E}"/>
    <dgm:cxn modelId="{70C4E154-AFB4-4A0F-9064-8F434DBCD26A}" type="presOf" srcId="{87946151-9602-428E-9216-61145D9751AC}" destId="{C566F4F6-0771-4F57-9EF4-60828C2ECA18}" srcOrd="1" destOrd="0" presId="urn:microsoft.com/office/officeart/2005/8/layout/hProcess4"/>
    <dgm:cxn modelId="{562451C4-9E53-4034-A0EE-BF23D903F5DC}" type="presOf" srcId="{ABD04994-3593-429A-80D7-20D73808636F}" destId="{6B6627D5-0E33-48DC-B8FF-C3FC2CE32EA4}" srcOrd="0" destOrd="0" presId="urn:microsoft.com/office/officeart/2005/8/layout/hProcess4"/>
    <dgm:cxn modelId="{8274BB83-2EE4-4D6D-BB0F-9AE92875D3A2}" type="presOf" srcId="{09DE29DB-0D9C-4A66-9B3B-C1CB855C15E1}" destId="{3F6827D8-8FA0-48B9-8B8A-70D7C217FA03}" srcOrd="1" destOrd="0" presId="urn:microsoft.com/office/officeart/2005/8/layout/hProcess4"/>
    <dgm:cxn modelId="{B7D19BFE-3677-4FE4-A410-21F399A58439}" type="presOf" srcId="{09DE29DB-0D9C-4A66-9B3B-C1CB855C15E1}" destId="{0B5D7F7B-9405-48B5-98FC-B9AB28B747A1}" srcOrd="0" destOrd="0" presId="urn:microsoft.com/office/officeart/2005/8/layout/hProcess4"/>
    <dgm:cxn modelId="{1482F21F-CDA3-4312-A97F-7FE1402DB587}" type="presOf" srcId="{ABD04994-3593-429A-80D7-20D73808636F}" destId="{6E0790A4-E129-4447-8C3C-3A8BAC693E28}" srcOrd="1" destOrd="0" presId="urn:microsoft.com/office/officeart/2005/8/layout/hProcess4"/>
    <dgm:cxn modelId="{3F7916E6-710D-48B0-8555-0052E226EC10}" type="presOf" srcId="{13CE9EC4-9AFF-4487-89E0-94FBB15DCD94}" destId="{0B1BB860-3A7D-4D04-85AB-6B03A48181B4}" srcOrd="0" destOrd="0" presId="urn:microsoft.com/office/officeart/2005/8/layout/hProcess4"/>
    <dgm:cxn modelId="{F2407D5E-4899-4D4E-8D29-4481BAB3A502}" type="presOf" srcId="{546145DF-EBD4-48D1-AED4-4D8B412840D6}" destId="{9199E7F1-CB64-45C3-A76C-5836E671AFF0}" srcOrd="0" destOrd="0" presId="urn:microsoft.com/office/officeart/2005/8/layout/hProcess4"/>
    <dgm:cxn modelId="{4EF37582-B474-4D0F-98FA-7C3EBFC5F3C7}" srcId="{EC496581-2679-48C0-8F35-DE5DFAD430B2}" destId="{C9EEFAE6-BD7B-4BC5-B6FA-ABE41597D8F5}" srcOrd="0" destOrd="0" parTransId="{A79FED3F-3EFA-45CC-B397-588D9AB7C407}" sibTransId="{7D029A57-BB26-4A29-8C20-5CC473EDFB4C}"/>
    <dgm:cxn modelId="{FD830F11-7B4F-4761-AF29-9A364F602E7A}" type="presOf" srcId="{7F71862B-E598-4715-A7B9-FA63D9D139FE}" destId="{F32D920C-D948-43FA-B0AB-CEEEB709AF82}" srcOrd="0" destOrd="0" presId="urn:microsoft.com/office/officeart/2005/8/layout/hProcess4"/>
    <dgm:cxn modelId="{31B5456E-51CF-4446-8299-8A632D7CBD01}" srcId="{BA9EA836-1C47-48F9-AA88-B1C2D14C8951}" destId="{ABD04994-3593-429A-80D7-20D73808636F}" srcOrd="0" destOrd="0" parTransId="{A304123B-101D-4142-8F66-986417907D05}" sibTransId="{63C416FD-840C-4BF0-99E7-F0EFE7CDD07B}"/>
    <dgm:cxn modelId="{385F362A-FA85-47A9-9C10-E49BD6A7AA96}" type="presOf" srcId="{050666E7-E08E-4706-BE79-060C9475547E}" destId="{261D6EED-0139-4F22-85E5-A01AAABC9DDD}" srcOrd="0" destOrd="0" presId="urn:microsoft.com/office/officeart/2005/8/layout/hProcess4"/>
    <dgm:cxn modelId="{2FDF3DAA-C4F1-44A0-8B36-61ACE68F375F}" type="presOf" srcId="{C9EEFAE6-BD7B-4BC5-B6FA-ABE41597D8F5}" destId="{B103790E-42A9-4A19-9BCE-E96AE81F253E}" srcOrd="0" destOrd="0" presId="urn:microsoft.com/office/officeart/2005/8/layout/hProcess4"/>
    <dgm:cxn modelId="{15604AE0-5F13-41D1-A9AE-9BA2A59C379D}" srcId="{EC496581-2679-48C0-8F35-DE5DFAD430B2}" destId="{EEBB3C83-D77B-4609-9C62-10B6BB779D1C}" srcOrd="1" destOrd="0" parTransId="{D36CF8E4-4EF8-4C42-AED2-E5EB8AEB6CDC}" sibTransId="{8D8DD858-58A5-4B06-9884-B6BCED4C6779}"/>
    <dgm:cxn modelId="{C52C7236-0EF6-4DA1-B911-2F3DD5C748D6}" srcId="{B5F3E549-CA6B-4B46-9986-E8E81EEAC443}" destId="{13CE9EC4-9AFF-4487-89E0-94FBB15DCD94}" srcOrd="0" destOrd="0" parTransId="{404ADB51-1D81-4E01-84B7-4DF84FAFC412}" sibTransId="{2EE7292F-82AA-4C4F-B14E-8C1A14559182}"/>
    <dgm:cxn modelId="{5DFD5358-E3B4-4133-8751-6FA34ABA8A83}" type="presParOf" srcId="{3A92A656-681E-4992-B7E4-DED52E43EFC6}" destId="{AEF0BC0D-3308-40E1-B130-0078FDB02869}" srcOrd="0" destOrd="0" presId="urn:microsoft.com/office/officeart/2005/8/layout/hProcess4"/>
    <dgm:cxn modelId="{1AA77832-9C38-45FC-862A-1F3A064C6EA3}" type="presParOf" srcId="{3A92A656-681E-4992-B7E4-DED52E43EFC6}" destId="{ABC9DDAC-1286-4AAA-A4AC-F8AF57B14C12}" srcOrd="1" destOrd="0" presId="urn:microsoft.com/office/officeart/2005/8/layout/hProcess4"/>
    <dgm:cxn modelId="{A2779F41-DE1B-4EA2-9B13-21AB37DD6778}" type="presParOf" srcId="{3A92A656-681E-4992-B7E4-DED52E43EFC6}" destId="{2CC01A45-381F-40F7-A6A8-428B595E63B9}" srcOrd="2" destOrd="0" presId="urn:microsoft.com/office/officeart/2005/8/layout/hProcess4"/>
    <dgm:cxn modelId="{D26BBC49-67A8-4D2F-954C-C670EFE1CC36}" type="presParOf" srcId="{2CC01A45-381F-40F7-A6A8-428B595E63B9}" destId="{4A048430-B127-449E-BDA0-E4EE78F945F1}" srcOrd="0" destOrd="0" presId="urn:microsoft.com/office/officeart/2005/8/layout/hProcess4"/>
    <dgm:cxn modelId="{48FB8830-9E21-43E2-96CD-2B1359638729}" type="presParOf" srcId="{4A048430-B127-449E-BDA0-E4EE78F945F1}" destId="{92A86A74-41DD-4E6D-84B2-43CA828B5D9F}" srcOrd="0" destOrd="0" presId="urn:microsoft.com/office/officeart/2005/8/layout/hProcess4"/>
    <dgm:cxn modelId="{A1977B90-7C33-46BD-B7DA-9E224F7F96F3}" type="presParOf" srcId="{4A048430-B127-449E-BDA0-E4EE78F945F1}" destId="{F32D920C-D948-43FA-B0AB-CEEEB709AF82}" srcOrd="1" destOrd="0" presId="urn:microsoft.com/office/officeart/2005/8/layout/hProcess4"/>
    <dgm:cxn modelId="{55E49B98-DE53-4765-9CDC-84353C4847E5}" type="presParOf" srcId="{4A048430-B127-449E-BDA0-E4EE78F945F1}" destId="{21B33BF8-1AD1-45F1-B484-97AA2DC741FA}" srcOrd="2" destOrd="0" presId="urn:microsoft.com/office/officeart/2005/8/layout/hProcess4"/>
    <dgm:cxn modelId="{98D89AFF-8E88-4245-9154-BB109DFC4742}" type="presParOf" srcId="{4A048430-B127-449E-BDA0-E4EE78F945F1}" destId="{B103790E-42A9-4A19-9BCE-E96AE81F253E}" srcOrd="3" destOrd="0" presId="urn:microsoft.com/office/officeart/2005/8/layout/hProcess4"/>
    <dgm:cxn modelId="{1A6438E0-ED78-406F-BD67-A2F5CAAEF367}" type="presParOf" srcId="{4A048430-B127-449E-BDA0-E4EE78F945F1}" destId="{BF7922D6-4130-404C-B9D6-CF23FDE85E00}" srcOrd="4" destOrd="0" presId="urn:microsoft.com/office/officeart/2005/8/layout/hProcess4"/>
    <dgm:cxn modelId="{95F4E362-E703-4707-A4B8-E4392BF2CDEE}" type="presParOf" srcId="{2CC01A45-381F-40F7-A6A8-428B595E63B9}" destId="{2C9DA925-B930-42C5-BAD8-1FF9CBF1945A}" srcOrd="1" destOrd="0" presId="urn:microsoft.com/office/officeart/2005/8/layout/hProcess4"/>
    <dgm:cxn modelId="{AFF05ECD-F586-4234-9814-3EC319804665}" type="presParOf" srcId="{2CC01A45-381F-40F7-A6A8-428B595E63B9}" destId="{448768FB-BB85-4A68-8D41-47F547917079}" srcOrd="2" destOrd="0" presId="urn:microsoft.com/office/officeart/2005/8/layout/hProcess4"/>
    <dgm:cxn modelId="{F4D54BDD-9CDC-4405-835A-D69DC1AAEEAE}" type="presParOf" srcId="{448768FB-BB85-4A68-8D41-47F547917079}" destId="{21C197F9-D108-4788-B4AE-A9AB9791B07A}" srcOrd="0" destOrd="0" presId="urn:microsoft.com/office/officeart/2005/8/layout/hProcess4"/>
    <dgm:cxn modelId="{EC7B9102-B6FD-4C99-8F8A-BFF2F4CBB29B}" type="presParOf" srcId="{448768FB-BB85-4A68-8D41-47F547917079}" destId="{99EF75BC-CC92-4EA2-B5C1-905BD7AE3095}" srcOrd="1" destOrd="0" presId="urn:microsoft.com/office/officeart/2005/8/layout/hProcess4"/>
    <dgm:cxn modelId="{06489456-39FC-49DE-A5D2-5DC5811016BE}" type="presParOf" srcId="{448768FB-BB85-4A68-8D41-47F547917079}" destId="{93D5EDF3-F1E1-4458-A1C8-7E4A81784C19}" srcOrd="2" destOrd="0" presId="urn:microsoft.com/office/officeart/2005/8/layout/hProcess4"/>
    <dgm:cxn modelId="{1F5F643A-CCB6-47E4-8EA1-5FA415500777}" type="presParOf" srcId="{448768FB-BB85-4A68-8D41-47F547917079}" destId="{F12F3A39-D4BE-4675-926E-4A347E80C75A}" srcOrd="3" destOrd="0" presId="urn:microsoft.com/office/officeart/2005/8/layout/hProcess4"/>
    <dgm:cxn modelId="{9D26DB1D-713B-478B-AF35-7F705BB3294F}" type="presParOf" srcId="{448768FB-BB85-4A68-8D41-47F547917079}" destId="{18027CA2-A90B-4D39-926B-AA7F7DAD4C52}" srcOrd="4" destOrd="0" presId="urn:microsoft.com/office/officeart/2005/8/layout/hProcess4"/>
    <dgm:cxn modelId="{10D8A79E-0F9E-4D7C-97BC-19D814163F0C}" type="presParOf" srcId="{2CC01A45-381F-40F7-A6A8-428B595E63B9}" destId="{25D3D2F3-E4E0-4EBD-8985-32323654E0CA}" srcOrd="3" destOrd="0" presId="urn:microsoft.com/office/officeart/2005/8/layout/hProcess4"/>
    <dgm:cxn modelId="{79239A4D-6BD9-4F65-ACE4-9FCF26243541}" type="presParOf" srcId="{2CC01A45-381F-40F7-A6A8-428B595E63B9}" destId="{1C14557C-DE1C-445C-B735-7A88A76457D0}" srcOrd="4" destOrd="0" presId="urn:microsoft.com/office/officeart/2005/8/layout/hProcess4"/>
    <dgm:cxn modelId="{9926AB59-6AA1-4249-AB36-B52168160EAC}" type="presParOf" srcId="{1C14557C-DE1C-445C-B735-7A88A76457D0}" destId="{2BF7BC4E-8B6F-4004-A6C5-19A4A2ED352F}" srcOrd="0" destOrd="0" presId="urn:microsoft.com/office/officeart/2005/8/layout/hProcess4"/>
    <dgm:cxn modelId="{38AF64D3-8EBF-4A3A-B83E-64C289D73BAB}" type="presParOf" srcId="{1C14557C-DE1C-445C-B735-7A88A76457D0}" destId="{58394669-772E-4CAF-B88F-E59DE1C0A070}" srcOrd="1" destOrd="0" presId="urn:microsoft.com/office/officeart/2005/8/layout/hProcess4"/>
    <dgm:cxn modelId="{3917A6EF-5B1A-43C6-8F19-D7C1B44EEA16}" type="presParOf" srcId="{1C14557C-DE1C-445C-B735-7A88A76457D0}" destId="{C566F4F6-0771-4F57-9EF4-60828C2ECA18}" srcOrd="2" destOrd="0" presId="urn:microsoft.com/office/officeart/2005/8/layout/hProcess4"/>
    <dgm:cxn modelId="{37125681-EEA7-458F-9C1E-DBFE01A5F25B}" type="presParOf" srcId="{1C14557C-DE1C-445C-B735-7A88A76457D0}" destId="{586C8EEB-0131-46F6-A896-B4C7F9862410}" srcOrd="3" destOrd="0" presId="urn:microsoft.com/office/officeart/2005/8/layout/hProcess4"/>
    <dgm:cxn modelId="{3386679C-B8EE-426C-AD6C-17EE2B020A77}" type="presParOf" srcId="{1C14557C-DE1C-445C-B735-7A88A76457D0}" destId="{AEDBF75D-6343-48BA-BE6A-380C1A6401E3}" srcOrd="4" destOrd="0" presId="urn:microsoft.com/office/officeart/2005/8/layout/hProcess4"/>
    <dgm:cxn modelId="{C2DD856F-CA19-4120-A2FF-1B4E2D1EF211}" type="presParOf" srcId="{2CC01A45-381F-40F7-A6A8-428B595E63B9}" destId="{A199345C-8188-4C37-B785-BB5176AC5ACC}" srcOrd="5" destOrd="0" presId="urn:microsoft.com/office/officeart/2005/8/layout/hProcess4"/>
    <dgm:cxn modelId="{412722BA-BE20-4330-B297-9DC044A14F98}" type="presParOf" srcId="{2CC01A45-381F-40F7-A6A8-428B595E63B9}" destId="{4A935BD0-8BBF-4E98-A6F6-3229FDADB7C5}" srcOrd="6" destOrd="0" presId="urn:microsoft.com/office/officeart/2005/8/layout/hProcess4"/>
    <dgm:cxn modelId="{E7944E6D-6CDF-42BD-8C68-032D8045E053}" type="presParOf" srcId="{4A935BD0-8BBF-4E98-A6F6-3229FDADB7C5}" destId="{4FABECEA-F4EC-4A9B-B093-F78679D57F11}" srcOrd="0" destOrd="0" presId="urn:microsoft.com/office/officeart/2005/8/layout/hProcess4"/>
    <dgm:cxn modelId="{7173370D-CFA4-4A48-9F96-1FAFE77B3E83}" type="presParOf" srcId="{4A935BD0-8BBF-4E98-A6F6-3229FDADB7C5}" destId="{0B5D7F7B-9405-48B5-98FC-B9AB28B747A1}" srcOrd="1" destOrd="0" presId="urn:microsoft.com/office/officeart/2005/8/layout/hProcess4"/>
    <dgm:cxn modelId="{13E9E518-A5E2-4845-A1CE-E2F1627CB31E}" type="presParOf" srcId="{4A935BD0-8BBF-4E98-A6F6-3229FDADB7C5}" destId="{3F6827D8-8FA0-48B9-8B8A-70D7C217FA03}" srcOrd="2" destOrd="0" presId="urn:microsoft.com/office/officeart/2005/8/layout/hProcess4"/>
    <dgm:cxn modelId="{AB0425E8-70DA-4FEF-BAFE-157E11F8A651}" type="presParOf" srcId="{4A935BD0-8BBF-4E98-A6F6-3229FDADB7C5}" destId="{FCF05B8B-538D-4074-89BD-F4DCA5C1ED0E}" srcOrd="3" destOrd="0" presId="urn:microsoft.com/office/officeart/2005/8/layout/hProcess4"/>
    <dgm:cxn modelId="{B5B2CE1A-9FE4-4C52-A5B8-7AFF304BF5FC}" type="presParOf" srcId="{4A935BD0-8BBF-4E98-A6F6-3229FDADB7C5}" destId="{5AA9EEA6-3706-45F8-BDD6-25647C88E958}" srcOrd="4" destOrd="0" presId="urn:microsoft.com/office/officeart/2005/8/layout/hProcess4"/>
    <dgm:cxn modelId="{480BEA10-8C8F-4715-8B55-6EF46A6FFDDE}" type="presParOf" srcId="{2CC01A45-381F-40F7-A6A8-428B595E63B9}" destId="{9199E7F1-CB64-45C3-A76C-5836E671AFF0}" srcOrd="7" destOrd="0" presId="urn:microsoft.com/office/officeart/2005/8/layout/hProcess4"/>
    <dgm:cxn modelId="{4567DF93-D8BF-4F06-B96C-16BA0C8CEEDD}" type="presParOf" srcId="{2CC01A45-381F-40F7-A6A8-428B595E63B9}" destId="{6EAEF34B-7371-4DE1-95FC-65CD44BDF07A}" srcOrd="8" destOrd="0" presId="urn:microsoft.com/office/officeart/2005/8/layout/hProcess4"/>
    <dgm:cxn modelId="{3F6A7DD2-0834-443B-AA7D-406C8AF5FD1A}" type="presParOf" srcId="{6EAEF34B-7371-4DE1-95FC-65CD44BDF07A}" destId="{C4857AA0-09CA-4457-8ED1-46235303A723}" srcOrd="0" destOrd="0" presId="urn:microsoft.com/office/officeart/2005/8/layout/hProcess4"/>
    <dgm:cxn modelId="{1D2A7F6B-016F-49F3-9966-83623CCD4525}" type="presParOf" srcId="{6EAEF34B-7371-4DE1-95FC-65CD44BDF07A}" destId="{6B6627D5-0E33-48DC-B8FF-C3FC2CE32EA4}" srcOrd="1" destOrd="0" presId="urn:microsoft.com/office/officeart/2005/8/layout/hProcess4"/>
    <dgm:cxn modelId="{CBFE7735-24D1-4271-BBB2-9F124099E90C}" type="presParOf" srcId="{6EAEF34B-7371-4DE1-95FC-65CD44BDF07A}" destId="{6E0790A4-E129-4447-8C3C-3A8BAC693E28}" srcOrd="2" destOrd="0" presId="urn:microsoft.com/office/officeart/2005/8/layout/hProcess4"/>
    <dgm:cxn modelId="{1DBB5D99-8CB6-4669-82EE-4E6E7C2D2813}" type="presParOf" srcId="{6EAEF34B-7371-4DE1-95FC-65CD44BDF07A}" destId="{70933B2E-3E37-4DAA-B98A-7D49D66749C6}" srcOrd="3" destOrd="0" presId="urn:microsoft.com/office/officeart/2005/8/layout/hProcess4"/>
    <dgm:cxn modelId="{A85C0B6A-BFF9-4035-8006-14FF7B22D0C3}" type="presParOf" srcId="{6EAEF34B-7371-4DE1-95FC-65CD44BDF07A}" destId="{BA1C3FC1-AAC0-4B3D-9FD8-D7F1EAA643D2}" srcOrd="4" destOrd="0" presId="urn:microsoft.com/office/officeart/2005/8/layout/hProcess4"/>
    <dgm:cxn modelId="{DE345B93-D0DC-45CC-9B6A-38B596C8E790}" type="presParOf" srcId="{2CC01A45-381F-40F7-A6A8-428B595E63B9}" destId="{261D6EED-0139-4F22-85E5-A01AAABC9DDD}" srcOrd="9" destOrd="0" presId="urn:microsoft.com/office/officeart/2005/8/layout/hProcess4"/>
    <dgm:cxn modelId="{59A73794-5278-4AA4-A265-E6C0BC06B7EB}" type="presParOf" srcId="{2CC01A45-381F-40F7-A6A8-428B595E63B9}" destId="{964450D2-02B8-442A-8B95-C6480C47939A}" srcOrd="10" destOrd="0" presId="urn:microsoft.com/office/officeart/2005/8/layout/hProcess4"/>
    <dgm:cxn modelId="{4A9B6149-8020-4D8E-A3C3-693F449D57A2}" type="presParOf" srcId="{964450D2-02B8-442A-8B95-C6480C47939A}" destId="{B3E1A470-93F5-44E8-A0B6-6C06489CDE84}" srcOrd="0" destOrd="0" presId="urn:microsoft.com/office/officeart/2005/8/layout/hProcess4"/>
    <dgm:cxn modelId="{484E4773-8626-43AE-BDDA-C48D41FF1B07}" type="presParOf" srcId="{964450D2-02B8-442A-8B95-C6480C47939A}" destId="{0B1BB860-3A7D-4D04-85AB-6B03A48181B4}" srcOrd="1" destOrd="0" presId="urn:microsoft.com/office/officeart/2005/8/layout/hProcess4"/>
    <dgm:cxn modelId="{7CAF7E41-5403-441B-A0E1-893C40ECCB0C}" type="presParOf" srcId="{964450D2-02B8-442A-8B95-C6480C47939A}" destId="{AFC24656-D71F-4FF8-BFE5-B9BC9F4A3A3D}" srcOrd="2" destOrd="0" presId="urn:microsoft.com/office/officeart/2005/8/layout/hProcess4"/>
    <dgm:cxn modelId="{D11B6282-4989-4B46-BF58-CD97477AAFE8}" type="presParOf" srcId="{964450D2-02B8-442A-8B95-C6480C47939A}" destId="{E975F021-A4F9-4DBA-8FD0-F77E993AAAB3}" srcOrd="3" destOrd="0" presId="urn:microsoft.com/office/officeart/2005/8/layout/hProcess4"/>
    <dgm:cxn modelId="{1E2995F8-B59C-4770-A463-E77E997FF423}" type="presParOf" srcId="{964450D2-02B8-442A-8B95-C6480C47939A}" destId="{C8086C14-B7CF-4F90-8B90-C85FD15D97A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496581-2679-48C0-8F35-DE5DFAD430B2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9EEFAE6-BD7B-4BC5-B6FA-ABE41597D8F5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Trabajo</a:t>
          </a:r>
        </a:p>
      </dgm:t>
    </dgm:pt>
    <dgm:pt modelId="{A79FED3F-3EFA-45CC-B397-588D9AB7C407}" type="parTrans" cxnId="{4EF37582-B474-4D0F-98FA-7C3EBFC5F3C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029A57-BB26-4A29-8C20-5CC473EDFB4C}" type="sibTrans" cxnId="{4EF37582-B474-4D0F-98FA-7C3EBFC5F3C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71862B-E598-4715-A7B9-FA63D9D139FE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Individual</a:t>
          </a:r>
        </a:p>
      </dgm:t>
    </dgm:pt>
    <dgm:pt modelId="{B7A37242-6F0C-4EB9-AC9D-C0C08B3A4B6A}" type="parTrans" cxnId="{5088495A-6B73-48E3-9759-3280D1CE1C59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B35629-1525-4A40-9B61-F4E9850CE01F}" type="sibTrans" cxnId="{5088495A-6B73-48E3-9759-3280D1CE1C59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BB3C83-D77B-4609-9C62-10B6BB779D1C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Puesta en común</a:t>
          </a:r>
        </a:p>
      </dgm:t>
    </dgm:pt>
    <dgm:pt modelId="{D36CF8E4-4EF8-4C42-AED2-E5EB8AEB6CDC}" type="parTrans" cxnId="{15604AE0-5F13-41D1-A9AE-9BA2A59C379D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8DD858-58A5-4B06-9884-B6BCED4C6779}" type="sibTrans" cxnId="{15604AE0-5F13-41D1-A9AE-9BA2A59C379D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4B071-8CE7-4E97-8E81-0A0EFC71F0F0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Construcción conocimiento</a:t>
          </a:r>
        </a:p>
      </dgm:t>
    </dgm:pt>
    <dgm:pt modelId="{4B7C8986-4EA5-4F09-B0F3-34FB8688CC25}" type="parTrans" cxnId="{EA627762-951A-4E92-AA25-964CD1F90978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1B303B-6394-4C53-AD94-9296E0B0826E}" type="sibTrans" cxnId="{EA627762-951A-4E92-AA25-964CD1F90978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B862A-96EC-4CAF-A72C-75312F3BDCBC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Trabajo</a:t>
          </a:r>
        </a:p>
      </dgm:t>
    </dgm:pt>
    <dgm:pt modelId="{C7603831-EA6D-4868-BC30-9747BD17A0C0}" type="parTrans" cxnId="{BCE56671-15FC-4331-8795-859501282A9D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ECA6BC-DAA1-46CC-BFEA-816C1A75D5A7}" type="sibTrans" cxnId="{BCE56671-15FC-4331-8795-859501282A9D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946151-9602-428E-9216-61145D9751AC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Colectivo</a:t>
          </a:r>
        </a:p>
      </dgm:t>
    </dgm:pt>
    <dgm:pt modelId="{BB53DD10-61B3-4EF2-A556-1D5FF355EE63}" type="parTrans" cxnId="{DF937824-A397-4AEE-8EF8-57490E7B9DCC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4EAACF-82A4-413B-8E53-9344343AA6A9}" type="sibTrans" cxnId="{DF937824-A397-4AEE-8EF8-57490E7B9DCC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D255EA-CE46-485F-BA99-102A50C1466F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Puesta en Común</a:t>
          </a:r>
        </a:p>
      </dgm:t>
    </dgm:pt>
    <dgm:pt modelId="{72132415-B246-4159-8B3F-B6F7566D7D16}" type="parTrans" cxnId="{F4DD0244-4D0C-4592-BE18-DB07A2BD15D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6145DF-EBD4-48D1-AED4-4D8B412840D6}" type="sibTrans" cxnId="{F4DD0244-4D0C-4592-BE18-DB07A2BD15D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DE29DB-0D9C-4A66-9B3B-C1CB855C15E1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Construcción conocimiento</a:t>
          </a:r>
        </a:p>
      </dgm:t>
    </dgm:pt>
    <dgm:pt modelId="{59850EA3-51AD-49EA-8762-377157FEE3C5}" type="parTrans" cxnId="{B54AD0E6-540C-4C8C-92BA-8546C3467208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D7E397-A8CD-4AA3-BEB0-D0445E69C56B}" type="sibTrans" cxnId="{B54AD0E6-540C-4C8C-92BA-8546C3467208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9EA836-1C47-48F9-AA88-B1C2D14C8951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Debate</a:t>
          </a:r>
        </a:p>
      </dgm:t>
    </dgm:pt>
    <dgm:pt modelId="{14564B9C-7504-4B31-AEB9-6E9AE95B9953}" type="parTrans" cxnId="{B227D483-EE99-4F0A-A2E5-522357E958D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0666E7-E08E-4706-BE79-060C9475547E}" type="sibTrans" cxnId="{B227D483-EE99-4F0A-A2E5-522357E958D7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F3E549-CA6B-4B46-9986-E8E81EEAC443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Puesta en común</a:t>
          </a:r>
        </a:p>
      </dgm:t>
    </dgm:pt>
    <dgm:pt modelId="{5989E5C9-AF21-4D62-B8D2-A2B18ECD93EE}" type="parTrans" cxnId="{192B7578-F41E-449D-B815-31AACB4B860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73876B-6ADC-4F65-B777-06F42F934831}" type="sibTrans" cxnId="{192B7578-F41E-449D-B815-31AACB4B8603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D04994-3593-429A-80D7-20D73808636F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Contrastación</a:t>
          </a:r>
        </a:p>
      </dgm:t>
    </dgm:pt>
    <dgm:pt modelId="{A304123B-101D-4142-8F66-986417907D05}" type="parTrans" cxnId="{31B5456E-51CF-4446-8299-8A632D7CBD01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C416FD-840C-4BF0-99E7-F0EFE7CDD07B}" type="sibTrans" cxnId="{31B5456E-51CF-4446-8299-8A632D7CBD01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CE9EC4-9AFF-4487-89E0-94FBB15DCD94}">
      <dgm:prSet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Construcción conocimiento</a:t>
          </a:r>
        </a:p>
      </dgm:t>
    </dgm:pt>
    <dgm:pt modelId="{404ADB51-1D81-4E01-84B7-4DF84FAFC412}" type="parTrans" cxnId="{C52C7236-0EF6-4DA1-B911-2F3DD5C748D6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E7292F-82AA-4C4F-B14E-8C1A14559182}" type="sibTrans" cxnId="{C52C7236-0EF6-4DA1-B911-2F3DD5C748D6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92A656-681E-4992-B7E4-DED52E43EFC6}" type="pres">
      <dgm:prSet presAssocID="{EC496581-2679-48C0-8F35-DE5DFAD430B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EF0BC0D-3308-40E1-B130-0078FDB02869}" type="pres">
      <dgm:prSet presAssocID="{EC496581-2679-48C0-8F35-DE5DFAD430B2}" presName="tSp" presStyleCnt="0"/>
      <dgm:spPr/>
    </dgm:pt>
    <dgm:pt modelId="{ABC9DDAC-1286-4AAA-A4AC-F8AF57B14C12}" type="pres">
      <dgm:prSet presAssocID="{EC496581-2679-48C0-8F35-DE5DFAD430B2}" presName="bSp" presStyleCnt="0"/>
      <dgm:spPr/>
    </dgm:pt>
    <dgm:pt modelId="{2CC01A45-381F-40F7-A6A8-428B595E63B9}" type="pres">
      <dgm:prSet presAssocID="{EC496581-2679-48C0-8F35-DE5DFAD430B2}" presName="process" presStyleCnt="0"/>
      <dgm:spPr/>
    </dgm:pt>
    <dgm:pt modelId="{4A048430-B127-449E-BDA0-E4EE78F945F1}" type="pres">
      <dgm:prSet presAssocID="{C9EEFAE6-BD7B-4BC5-B6FA-ABE41597D8F5}" presName="composite1" presStyleCnt="0"/>
      <dgm:spPr/>
    </dgm:pt>
    <dgm:pt modelId="{92A86A74-41DD-4E6D-84B2-43CA828B5D9F}" type="pres">
      <dgm:prSet presAssocID="{C9EEFAE6-BD7B-4BC5-B6FA-ABE41597D8F5}" presName="dummyNode1" presStyleLbl="node1" presStyleIdx="0" presStyleCnt="6"/>
      <dgm:spPr/>
    </dgm:pt>
    <dgm:pt modelId="{F32D920C-D948-43FA-B0AB-CEEEB709AF82}" type="pres">
      <dgm:prSet presAssocID="{C9EEFAE6-BD7B-4BC5-B6FA-ABE41597D8F5}" presName="childNode1" presStyleLbl="bgAcc1" presStyleIdx="0" presStyleCnt="6" custLinFactNeighborY="-12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B33BF8-1AD1-45F1-B484-97AA2DC741FA}" type="pres">
      <dgm:prSet presAssocID="{C9EEFAE6-BD7B-4BC5-B6FA-ABE41597D8F5}" presName="childNode1tx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03790E-42A9-4A19-9BCE-E96AE81F253E}" type="pres">
      <dgm:prSet presAssocID="{C9EEFAE6-BD7B-4BC5-B6FA-ABE41597D8F5}" presName="parentNode1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7922D6-4130-404C-B9D6-CF23FDE85E00}" type="pres">
      <dgm:prSet presAssocID="{C9EEFAE6-BD7B-4BC5-B6FA-ABE41597D8F5}" presName="connSite1" presStyleCnt="0"/>
      <dgm:spPr/>
    </dgm:pt>
    <dgm:pt modelId="{2C9DA925-B930-42C5-BAD8-1FF9CBF1945A}" type="pres">
      <dgm:prSet presAssocID="{7D029A57-BB26-4A29-8C20-5CC473EDFB4C}" presName="Name9" presStyleLbl="sibTrans2D1" presStyleIdx="0" presStyleCnt="5"/>
      <dgm:spPr/>
      <dgm:t>
        <a:bodyPr/>
        <a:lstStyle/>
        <a:p>
          <a:endParaRPr lang="es-ES"/>
        </a:p>
      </dgm:t>
    </dgm:pt>
    <dgm:pt modelId="{448768FB-BB85-4A68-8D41-47F547917079}" type="pres">
      <dgm:prSet presAssocID="{EEBB3C83-D77B-4609-9C62-10B6BB779D1C}" presName="composite2" presStyleCnt="0"/>
      <dgm:spPr/>
    </dgm:pt>
    <dgm:pt modelId="{21C197F9-D108-4788-B4AE-A9AB9791B07A}" type="pres">
      <dgm:prSet presAssocID="{EEBB3C83-D77B-4609-9C62-10B6BB779D1C}" presName="dummyNode2" presStyleLbl="node1" presStyleIdx="0" presStyleCnt="6"/>
      <dgm:spPr/>
    </dgm:pt>
    <dgm:pt modelId="{99EF75BC-CC92-4EA2-B5C1-905BD7AE3095}" type="pres">
      <dgm:prSet presAssocID="{EEBB3C83-D77B-4609-9C62-10B6BB779D1C}" presName="childNode2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D5EDF3-F1E1-4458-A1C8-7E4A81784C19}" type="pres">
      <dgm:prSet presAssocID="{EEBB3C83-D77B-4609-9C62-10B6BB779D1C}" presName="childNode2tx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2F3A39-D4BE-4675-926E-4A347E80C75A}" type="pres">
      <dgm:prSet presAssocID="{EEBB3C83-D77B-4609-9C62-10B6BB779D1C}" presName="parentNode2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027CA2-A90B-4D39-926B-AA7F7DAD4C52}" type="pres">
      <dgm:prSet presAssocID="{EEBB3C83-D77B-4609-9C62-10B6BB779D1C}" presName="connSite2" presStyleCnt="0"/>
      <dgm:spPr/>
    </dgm:pt>
    <dgm:pt modelId="{25D3D2F3-E4E0-4EBD-8985-32323654E0CA}" type="pres">
      <dgm:prSet presAssocID="{8D8DD858-58A5-4B06-9884-B6BCED4C6779}" presName="Name18" presStyleLbl="sibTrans2D1" presStyleIdx="1" presStyleCnt="5"/>
      <dgm:spPr/>
      <dgm:t>
        <a:bodyPr/>
        <a:lstStyle/>
        <a:p>
          <a:endParaRPr lang="es-ES"/>
        </a:p>
      </dgm:t>
    </dgm:pt>
    <dgm:pt modelId="{1C14557C-DE1C-445C-B735-7A88A76457D0}" type="pres">
      <dgm:prSet presAssocID="{3C9B862A-96EC-4CAF-A72C-75312F3BDCBC}" presName="composite1" presStyleCnt="0"/>
      <dgm:spPr/>
    </dgm:pt>
    <dgm:pt modelId="{2BF7BC4E-8B6F-4004-A6C5-19A4A2ED352F}" type="pres">
      <dgm:prSet presAssocID="{3C9B862A-96EC-4CAF-A72C-75312F3BDCBC}" presName="dummyNode1" presStyleLbl="node1" presStyleIdx="1" presStyleCnt="6"/>
      <dgm:spPr/>
    </dgm:pt>
    <dgm:pt modelId="{58394669-772E-4CAF-B88F-E59DE1C0A070}" type="pres">
      <dgm:prSet presAssocID="{3C9B862A-96EC-4CAF-A72C-75312F3BDCBC}" presName="childNode1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66F4F6-0771-4F57-9EF4-60828C2ECA18}" type="pres">
      <dgm:prSet presAssocID="{3C9B862A-96EC-4CAF-A72C-75312F3BDCBC}" presName="childNode1tx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6C8EEB-0131-46F6-A896-B4C7F9862410}" type="pres">
      <dgm:prSet presAssocID="{3C9B862A-96EC-4CAF-A72C-75312F3BDCBC}" presName="parentNode1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DBF75D-6343-48BA-BE6A-380C1A6401E3}" type="pres">
      <dgm:prSet presAssocID="{3C9B862A-96EC-4CAF-A72C-75312F3BDCBC}" presName="connSite1" presStyleCnt="0"/>
      <dgm:spPr/>
    </dgm:pt>
    <dgm:pt modelId="{A199345C-8188-4C37-B785-BB5176AC5ACC}" type="pres">
      <dgm:prSet presAssocID="{C6ECA6BC-DAA1-46CC-BFEA-816C1A75D5A7}" presName="Name9" presStyleLbl="sibTrans2D1" presStyleIdx="2" presStyleCnt="5"/>
      <dgm:spPr/>
      <dgm:t>
        <a:bodyPr/>
        <a:lstStyle/>
        <a:p>
          <a:endParaRPr lang="es-ES"/>
        </a:p>
      </dgm:t>
    </dgm:pt>
    <dgm:pt modelId="{4A935BD0-8BBF-4E98-A6F6-3229FDADB7C5}" type="pres">
      <dgm:prSet presAssocID="{28D255EA-CE46-485F-BA99-102A50C1466F}" presName="composite2" presStyleCnt="0"/>
      <dgm:spPr/>
    </dgm:pt>
    <dgm:pt modelId="{4FABECEA-F4EC-4A9B-B093-F78679D57F11}" type="pres">
      <dgm:prSet presAssocID="{28D255EA-CE46-485F-BA99-102A50C1466F}" presName="dummyNode2" presStyleLbl="node1" presStyleIdx="2" presStyleCnt="6"/>
      <dgm:spPr/>
    </dgm:pt>
    <dgm:pt modelId="{0B5D7F7B-9405-48B5-98FC-B9AB28B747A1}" type="pres">
      <dgm:prSet presAssocID="{28D255EA-CE46-485F-BA99-102A50C1466F}" presName="childNode2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6827D8-8FA0-48B9-8B8A-70D7C217FA03}" type="pres">
      <dgm:prSet presAssocID="{28D255EA-CE46-485F-BA99-102A50C1466F}" presName="childNode2tx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F05B8B-538D-4074-89BD-F4DCA5C1ED0E}" type="pres">
      <dgm:prSet presAssocID="{28D255EA-CE46-485F-BA99-102A50C1466F}" presName="parentNode2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A9EEA6-3706-45F8-BDD6-25647C88E958}" type="pres">
      <dgm:prSet presAssocID="{28D255EA-CE46-485F-BA99-102A50C1466F}" presName="connSite2" presStyleCnt="0"/>
      <dgm:spPr/>
    </dgm:pt>
    <dgm:pt modelId="{9199E7F1-CB64-45C3-A76C-5836E671AFF0}" type="pres">
      <dgm:prSet presAssocID="{546145DF-EBD4-48D1-AED4-4D8B412840D6}" presName="Name18" presStyleLbl="sibTrans2D1" presStyleIdx="3" presStyleCnt="5"/>
      <dgm:spPr/>
      <dgm:t>
        <a:bodyPr/>
        <a:lstStyle/>
        <a:p>
          <a:endParaRPr lang="es-ES"/>
        </a:p>
      </dgm:t>
    </dgm:pt>
    <dgm:pt modelId="{6EAEF34B-7371-4DE1-95FC-65CD44BDF07A}" type="pres">
      <dgm:prSet presAssocID="{BA9EA836-1C47-48F9-AA88-B1C2D14C8951}" presName="composite1" presStyleCnt="0"/>
      <dgm:spPr/>
    </dgm:pt>
    <dgm:pt modelId="{C4857AA0-09CA-4457-8ED1-46235303A723}" type="pres">
      <dgm:prSet presAssocID="{BA9EA836-1C47-48F9-AA88-B1C2D14C8951}" presName="dummyNode1" presStyleLbl="node1" presStyleIdx="3" presStyleCnt="6"/>
      <dgm:spPr/>
    </dgm:pt>
    <dgm:pt modelId="{6B6627D5-0E33-48DC-B8FF-C3FC2CE32EA4}" type="pres">
      <dgm:prSet presAssocID="{BA9EA836-1C47-48F9-AA88-B1C2D14C8951}" presName="childNode1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0790A4-E129-4447-8C3C-3A8BAC693E28}" type="pres">
      <dgm:prSet presAssocID="{BA9EA836-1C47-48F9-AA88-B1C2D14C8951}" presName="childNode1tx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933B2E-3E37-4DAA-B98A-7D49D66749C6}" type="pres">
      <dgm:prSet presAssocID="{BA9EA836-1C47-48F9-AA88-B1C2D14C8951}" presName="parentNode1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1C3FC1-AAC0-4B3D-9FD8-D7F1EAA643D2}" type="pres">
      <dgm:prSet presAssocID="{BA9EA836-1C47-48F9-AA88-B1C2D14C8951}" presName="connSite1" presStyleCnt="0"/>
      <dgm:spPr/>
    </dgm:pt>
    <dgm:pt modelId="{261D6EED-0139-4F22-85E5-A01AAABC9DDD}" type="pres">
      <dgm:prSet presAssocID="{050666E7-E08E-4706-BE79-060C9475547E}" presName="Name9" presStyleLbl="sibTrans2D1" presStyleIdx="4" presStyleCnt="5"/>
      <dgm:spPr/>
      <dgm:t>
        <a:bodyPr/>
        <a:lstStyle/>
        <a:p>
          <a:endParaRPr lang="es-ES"/>
        </a:p>
      </dgm:t>
    </dgm:pt>
    <dgm:pt modelId="{964450D2-02B8-442A-8B95-C6480C47939A}" type="pres">
      <dgm:prSet presAssocID="{B5F3E549-CA6B-4B46-9986-E8E81EEAC443}" presName="composite2" presStyleCnt="0"/>
      <dgm:spPr/>
    </dgm:pt>
    <dgm:pt modelId="{B3E1A470-93F5-44E8-A0B6-6C06489CDE84}" type="pres">
      <dgm:prSet presAssocID="{B5F3E549-CA6B-4B46-9986-E8E81EEAC443}" presName="dummyNode2" presStyleLbl="node1" presStyleIdx="4" presStyleCnt="6"/>
      <dgm:spPr/>
    </dgm:pt>
    <dgm:pt modelId="{0B1BB860-3A7D-4D04-85AB-6B03A48181B4}" type="pres">
      <dgm:prSet presAssocID="{B5F3E549-CA6B-4B46-9986-E8E81EEAC443}" presName="childNode2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C24656-D71F-4FF8-BFE5-B9BC9F4A3A3D}" type="pres">
      <dgm:prSet presAssocID="{B5F3E549-CA6B-4B46-9986-E8E81EEAC443}" presName="childNode2tx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75F021-A4F9-4DBA-8FD0-F77E993AAAB3}" type="pres">
      <dgm:prSet presAssocID="{B5F3E549-CA6B-4B46-9986-E8E81EEAC443}" presName="parentNode2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086C14-B7CF-4F90-8B90-C85FD15D97A3}" type="pres">
      <dgm:prSet presAssocID="{B5F3E549-CA6B-4B46-9986-E8E81EEAC443}" presName="connSite2" presStyleCnt="0"/>
      <dgm:spPr/>
    </dgm:pt>
  </dgm:ptLst>
  <dgm:cxnLst>
    <dgm:cxn modelId="{2FDFECB4-9E79-4B59-803C-2176CE90B091}" type="presOf" srcId="{3C9B862A-96EC-4CAF-A72C-75312F3BDCBC}" destId="{586C8EEB-0131-46F6-A896-B4C7F9862410}" srcOrd="0" destOrd="0" presId="urn:microsoft.com/office/officeart/2005/8/layout/hProcess4"/>
    <dgm:cxn modelId="{9C772D2B-41D0-4CDD-83A6-5EABDC9FFE90}" type="presOf" srcId="{C6ECA6BC-DAA1-46CC-BFEA-816C1A75D5A7}" destId="{A199345C-8188-4C37-B785-BB5176AC5ACC}" srcOrd="0" destOrd="0" presId="urn:microsoft.com/office/officeart/2005/8/layout/hProcess4"/>
    <dgm:cxn modelId="{0AB4F8E5-5B11-403C-A18A-6700234993E0}" type="presOf" srcId="{BA9EA836-1C47-48F9-AA88-B1C2D14C8951}" destId="{70933B2E-3E37-4DAA-B98A-7D49D66749C6}" srcOrd="0" destOrd="0" presId="urn:microsoft.com/office/officeart/2005/8/layout/hProcess4"/>
    <dgm:cxn modelId="{0CFC7C74-496B-4877-A467-BE4D91CC0C87}" type="presOf" srcId="{13CE9EC4-9AFF-4487-89E0-94FBB15DCD94}" destId="{0B1BB860-3A7D-4D04-85AB-6B03A48181B4}" srcOrd="0" destOrd="0" presId="urn:microsoft.com/office/officeart/2005/8/layout/hProcess4"/>
    <dgm:cxn modelId="{F4DD0244-4D0C-4592-BE18-DB07A2BD15D3}" srcId="{EC496581-2679-48C0-8F35-DE5DFAD430B2}" destId="{28D255EA-CE46-485F-BA99-102A50C1466F}" srcOrd="3" destOrd="0" parTransId="{72132415-B246-4159-8B3F-B6F7566D7D16}" sibTransId="{546145DF-EBD4-48D1-AED4-4D8B412840D6}"/>
    <dgm:cxn modelId="{B54AD0E6-540C-4C8C-92BA-8546C3467208}" srcId="{28D255EA-CE46-485F-BA99-102A50C1466F}" destId="{09DE29DB-0D9C-4A66-9B3B-C1CB855C15E1}" srcOrd="0" destOrd="0" parTransId="{59850EA3-51AD-49EA-8762-377157FEE3C5}" sibTransId="{BDD7E397-A8CD-4AA3-BEB0-D0445E69C56B}"/>
    <dgm:cxn modelId="{85B456F2-38C4-4A1C-8E3A-3A610CA9D4F8}" type="presOf" srcId="{09DE29DB-0D9C-4A66-9B3B-C1CB855C15E1}" destId="{3F6827D8-8FA0-48B9-8B8A-70D7C217FA03}" srcOrd="1" destOrd="0" presId="urn:microsoft.com/office/officeart/2005/8/layout/hProcess4"/>
    <dgm:cxn modelId="{31B5456E-51CF-4446-8299-8A632D7CBD01}" srcId="{BA9EA836-1C47-48F9-AA88-B1C2D14C8951}" destId="{ABD04994-3593-429A-80D7-20D73808636F}" srcOrd="0" destOrd="0" parTransId="{A304123B-101D-4142-8F66-986417907D05}" sibTransId="{63C416FD-840C-4BF0-99E7-F0EFE7CDD07B}"/>
    <dgm:cxn modelId="{192B7578-F41E-449D-B815-31AACB4B8603}" srcId="{EC496581-2679-48C0-8F35-DE5DFAD430B2}" destId="{B5F3E549-CA6B-4B46-9986-E8E81EEAC443}" srcOrd="5" destOrd="0" parTransId="{5989E5C9-AF21-4D62-B8D2-A2B18ECD93EE}" sibTransId="{FF73876B-6ADC-4F65-B777-06F42F934831}"/>
    <dgm:cxn modelId="{3721837F-DB52-40F3-80F7-A8EC2D30C300}" type="presOf" srcId="{7F71862B-E598-4715-A7B9-FA63D9D139FE}" destId="{21B33BF8-1AD1-45F1-B484-97AA2DC741FA}" srcOrd="1" destOrd="0" presId="urn:microsoft.com/office/officeart/2005/8/layout/hProcess4"/>
    <dgm:cxn modelId="{4EF37582-B474-4D0F-98FA-7C3EBFC5F3C7}" srcId="{EC496581-2679-48C0-8F35-DE5DFAD430B2}" destId="{C9EEFAE6-BD7B-4BC5-B6FA-ABE41597D8F5}" srcOrd="0" destOrd="0" parTransId="{A79FED3F-3EFA-45CC-B397-588D9AB7C407}" sibTransId="{7D029A57-BB26-4A29-8C20-5CC473EDFB4C}"/>
    <dgm:cxn modelId="{6C07AEEC-5C78-4EEE-8547-21A0738C4686}" type="presOf" srcId="{13CE9EC4-9AFF-4487-89E0-94FBB15DCD94}" destId="{AFC24656-D71F-4FF8-BFE5-B9BC9F4A3A3D}" srcOrd="1" destOrd="0" presId="urn:microsoft.com/office/officeart/2005/8/layout/hProcess4"/>
    <dgm:cxn modelId="{6B471039-E460-4FB5-A32E-09947D618F62}" type="presOf" srcId="{B5F3E549-CA6B-4B46-9986-E8E81EEAC443}" destId="{E975F021-A4F9-4DBA-8FD0-F77E993AAAB3}" srcOrd="0" destOrd="0" presId="urn:microsoft.com/office/officeart/2005/8/layout/hProcess4"/>
    <dgm:cxn modelId="{78DEB3C4-7309-4916-BB03-3ABA783F7B80}" type="presOf" srcId="{87946151-9602-428E-9216-61145D9751AC}" destId="{C566F4F6-0771-4F57-9EF4-60828C2ECA18}" srcOrd="1" destOrd="0" presId="urn:microsoft.com/office/officeart/2005/8/layout/hProcess4"/>
    <dgm:cxn modelId="{2F38B04D-03CE-49A5-B6D7-B2A9F0017D6F}" type="presOf" srcId="{87946151-9602-428E-9216-61145D9751AC}" destId="{58394669-772E-4CAF-B88F-E59DE1C0A070}" srcOrd="0" destOrd="0" presId="urn:microsoft.com/office/officeart/2005/8/layout/hProcess4"/>
    <dgm:cxn modelId="{D254D17D-E2AA-47AE-9184-0DAD65133B5A}" type="presOf" srcId="{546145DF-EBD4-48D1-AED4-4D8B412840D6}" destId="{9199E7F1-CB64-45C3-A76C-5836E671AFF0}" srcOrd="0" destOrd="0" presId="urn:microsoft.com/office/officeart/2005/8/layout/hProcess4"/>
    <dgm:cxn modelId="{4B79AF71-DD52-4A6C-9068-F4E21EADE5DE}" type="presOf" srcId="{ABD04994-3593-429A-80D7-20D73808636F}" destId="{6B6627D5-0E33-48DC-B8FF-C3FC2CE32EA4}" srcOrd="0" destOrd="0" presId="urn:microsoft.com/office/officeart/2005/8/layout/hProcess4"/>
    <dgm:cxn modelId="{3D78BB42-C487-4B3C-80F2-47822267AC63}" type="presOf" srcId="{050666E7-E08E-4706-BE79-060C9475547E}" destId="{261D6EED-0139-4F22-85E5-A01AAABC9DDD}" srcOrd="0" destOrd="0" presId="urn:microsoft.com/office/officeart/2005/8/layout/hProcess4"/>
    <dgm:cxn modelId="{15604AE0-5F13-41D1-A9AE-9BA2A59C379D}" srcId="{EC496581-2679-48C0-8F35-DE5DFAD430B2}" destId="{EEBB3C83-D77B-4609-9C62-10B6BB779D1C}" srcOrd="1" destOrd="0" parTransId="{D36CF8E4-4EF8-4C42-AED2-E5EB8AEB6CDC}" sibTransId="{8D8DD858-58A5-4B06-9884-B6BCED4C6779}"/>
    <dgm:cxn modelId="{2AA89E37-FBCF-43C3-A819-D4A928B16079}" type="presOf" srcId="{ABD04994-3593-429A-80D7-20D73808636F}" destId="{6E0790A4-E129-4447-8C3C-3A8BAC693E28}" srcOrd="1" destOrd="0" presId="urn:microsoft.com/office/officeart/2005/8/layout/hProcess4"/>
    <dgm:cxn modelId="{EA627762-951A-4E92-AA25-964CD1F90978}" srcId="{EEBB3C83-D77B-4609-9C62-10B6BB779D1C}" destId="{20B4B071-8CE7-4E97-8E81-0A0EFC71F0F0}" srcOrd="0" destOrd="0" parTransId="{4B7C8986-4EA5-4F09-B0F3-34FB8688CC25}" sibTransId="{FF1B303B-6394-4C53-AD94-9296E0B0826E}"/>
    <dgm:cxn modelId="{5088495A-6B73-48E3-9759-3280D1CE1C59}" srcId="{C9EEFAE6-BD7B-4BC5-B6FA-ABE41597D8F5}" destId="{7F71862B-E598-4715-A7B9-FA63D9D139FE}" srcOrd="0" destOrd="0" parTransId="{B7A37242-6F0C-4EB9-AC9D-C0C08B3A4B6A}" sibTransId="{A0B35629-1525-4A40-9B61-F4E9850CE01F}"/>
    <dgm:cxn modelId="{24D2C4BD-7693-4EF1-9186-15E83E5EFFAF}" type="presOf" srcId="{7D029A57-BB26-4A29-8C20-5CC473EDFB4C}" destId="{2C9DA925-B930-42C5-BAD8-1FF9CBF1945A}" srcOrd="0" destOrd="0" presId="urn:microsoft.com/office/officeart/2005/8/layout/hProcess4"/>
    <dgm:cxn modelId="{DF937824-A397-4AEE-8EF8-57490E7B9DCC}" srcId="{3C9B862A-96EC-4CAF-A72C-75312F3BDCBC}" destId="{87946151-9602-428E-9216-61145D9751AC}" srcOrd="0" destOrd="0" parTransId="{BB53DD10-61B3-4EF2-A556-1D5FF355EE63}" sibTransId="{5F4EAACF-82A4-413B-8E53-9344343AA6A9}"/>
    <dgm:cxn modelId="{B227D483-EE99-4F0A-A2E5-522357E958D7}" srcId="{EC496581-2679-48C0-8F35-DE5DFAD430B2}" destId="{BA9EA836-1C47-48F9-AA88-B1C2D14C8951}" srcOrd="4" destOrd="0" parTransId="{14564B9C-7504-4B31-AEB9-6E9AE95B9953}" sibTransId="{050666E7-E08E-4706-BE79-060C9475547E}"/>
    <dgm:cxn modelId="{C52C7236-0EF6-4DA1-B911-2F3DD5C748D6}" srcId="{B5F3E549-CA6B-4B46-9986-E8E81EEAC443}" destId="{13CE9EC4-9AFF-4487-89E0-94FBB15DCD94}" srcOrd="0" destOrd="0" parTransId="{404ADB51-1D81-4E01-84B7-4DF84FAFC412}" sibTransId="{2EE7292F-82AA-4C4F-B14E-8C1A14559182}"/>
    <dgm:cxn modelId="{8E28FBF8-FF5E-467F-80EA-341A74FF5DDE}" type="presOf" srcId="{09DE29DB-0D9C-4A66-9B3B-C1CB855C15E1}" destId="{0B5D7F7B-9405-48B5-98FC-B9AB28B747A1}" srcOrd="0" destOrd="0" presId="urn:microsoft.com/office/officeart/2005/8/layout/hProcess4"/>
    <dgm:cxn modelId="{7C2C6A4C-DA26-45E7-898B-0DB9E03B6FDA}" type="presOf" srcId="{20B4B071-8CE7-4E97-8E81-0A0EFC71F0F0}" destId="{93D5EDF3-F1E1-4458-A1C8-7E4A81784C19}" srcOrd="1" destOrd="0" presId="urn:microsoft.com/office/officeart/2005/8/layout/hProcess4"/>
    <dgm:cxn modelId="{BCE56671-15FC-4331-8795-859501282A9D}" srcId="{EC496581-2679-48C0-8F35-DE5DFAD430B2}" destId="{3C9B862A-96EC-4CAF-A72C-75312F3BDCBC}" srcOrd="2" destOrd="0" parTransId="{C7603831-EA6D-4868-BC30-9747BD17A0C0}" sibTransId="{C6ECA6BC-DAA1-46CC-BFEA-816C1A75D5A7}"/>
    <dgm:cxn modelId="{E4DDC156-503C-4FA2-9DD0-9E6A5265AF32}" type="presOf" srcId="{C9EEFAE6-BD7B-4BC5-B6FA-ABE41597D8F5}" destId="{B103790E-42A9-4A19-9BCE-E96AE81F253E}" srcOrd="0" destOrd="0" presId="urn:microsoft.com/office/officeart/2005/8/layout/hProcess4"/>
    <dgm:cxn modelId="{6553104B-34B2-4A14-8CB5-CE4598B4C10D}" type="presOf" srcId="{20B4B071-8CE7-4E97-8E81-0A0EFC71F0F0}" destId="{99EF75BC-CC92-4EA2-B5C1-905BD7AE3095}" srcOrd="0" destOrd="0" presId="urn:microsoft.com/office/officeart/2005/8/layout/hProcess4"/>
    <dgm:cxn modelId="{0938E6B2-9923-4497-9FDE-197ECAE378F6}" type="presOf" srcId="{EEBB3C83-D77B-4609-9C62-10B6BB779D1C}" destId="{F12F3A39-D4BE-4675-926E-4A347E80C75A}" srcOrd="0" destOrd="0" presId="urn:microsoft.com/office/officeart/2005/8/layout/hProcess4"/>
    <dgm:cxn modelId="{4318391E-C513-40CE-B0C1-EF68DA32B63E}" type="presOf" srcId="{8D8DD858-58A5-4B06-9884-B6BCED4C6779}" destId="{25D3D2F3-E4E0-4EBD-8985-32323654E0CA}" srcOrd="0" destOrd="0" presId="urn:microsoft.com/office/officeart/2005/8/layout/hProcess4"/>
    <dgm:cxn modelId="{9AF8CD40-6EB6-45EE-8EDF-CB5618F8757F}" type="presOf" srcId="{28D255EA-CE46-485F-BA99-102A50C1466F}" destId="{FCF05B8B-538D-4074-89BD-F4DCA5C1ED0E}" srcOrd="0" destOrd="0" presId="urn:microsoft.com/office/officeart/2005/8/layout/hProcess4"/>
    <dgm:cxn modelId="{1C994C1A-CD98-46C2-8C87-BE922CEC9F8A}" type="presOf" srcId="{EC496581-2679-48C0-8F35-DE5DFAD430B2}" destId="{3A92A656-681E-4992-B7E4-DED52E43EFC6}" srcOrd="0" destOrd="0" presId="urn:microsoft.com/office/officeart/2005/8/layout/hProcess4"/>
    <dgm:cxn modelId="{59BAD87E-EC5E-4FDA-B831-C5C7B273B197}" type="presOf" srcId="{7F71862B-E598-4715-A7B9-FA63D9D139FE}" destId="{F32D920C-D948-43FA-B0AB-CEEEB709AF82}" srcOrd="0" destOrd="0" presId="urn:microsoft.com/office/officeart/2005/8/layout/hProcess4"/>
    <dgm:cxn modelId="{C7362DC9-8806-4BF0-858D-E415D347E58F}" type="presParOf" srcId="{3A92A656-681E-4992-B7E4-DED52E43EFC6}" destId="{AEF0BC0D-3308-40E1-B130-0078FDB02869}" srcOrd="0" destOrd="0" presId="urn:microsoft.com/office/officeart/2005/8/layout/hProcess4"/>
    <dgm:cxn modelId="{403778C9-F77D-4EF7-B027-1C97320F6F1E}" type="presParOf" srcId="{3A92A656-681E-4992-B7E4-DED52E43EFC6}" destId="{ABC9DDAC-1286-4AAA-A4AC-F8AF57B14C12}" srcOrd="1" destOrd="0" presId="urn:microsoft.com/office/officeart/2005/8/layout/hProcess4"/>
    <dgm:cxn modelId="{8C57883A-F691-4827-A595-A1D449BC3327}" type="presParOf" srcId="{3A92A656-681E-4992-B7E4-DED52E43EFC6}" destId="{2CC01A45-381F-40F7-A6A8-428B595E63B9}" srcOrd="2" destOrd="0" presId="urn:microsoft.com/office/officeart/2005/8/layout/hProcess4"/>
    <dgm:cxn modelId="{2CFE680E-77EA-42DC-9F13-D831667DE2B0}" type="presParOf" srcId="{2CC01A45-381F-40F7-A6A8-428B595E63B9}" destId="{4A048430-B127-449E-BDA0-E4EE78F945F1}" srcOrd="0" destOrd="0" presId="urn:microsoft.com/office/officeart/2005/8/layout/hProcess4"/>
    <dgm:cxn modelId="{585F9827-950F-47A3-8952-6731FE5B84CD}" type="presParOf" srcId="{4A048430-B127-449E-BDA0-E4EE78F945F1}" destId="{92A86A74-41DD-4E6D-84B2-43CA828B5D9F}" srcOrd="0" destOrd="0" presId="urn:microsoft.com/office/officeart/2005/8/layout/hProcess4"/>
    <dgm:cxn modelId="{23F27CE3-499B-4D28-8440-406DF8759824}" type="presParOf" srcId="{4A048430-B127-449E-BDA0-E4EE78F945F1}" destId="{F32D920C-D948-43FA-B0AB-CEEEB709AF82}" srcOrd="1" destOrd="0" presId="urn:microsoft.com/office/officeart/2005/8/layout/hProcess4"/>
    <dgm:cxn modelId="{65B17CED-8045-49CF-8F6E-73F069EDF402}" type="presParOf" srcId="{4A048430-B127-449E-BDA0-E4EE78F945F1}" destId="{21B33BF8-1AD1-45F1-B484-97AA2DC741FA}" srcOrd="2" destOrd="0" presId="urn:microsoft.com/office/officeart/2005/8/layout/hProcess4"/>
    <dgm:cxn modelId="{3013D0D8-F7BB-4F83-B1FC-CCD4EA35BDD4}" type="presParOf" srcId="{4A048430-B127-449E-BDA0-E4EE78F945F1}" destId="{B103790E-42A9-4A19-9BCE-E96AE81F253E}" srcOrd="3" destOrd="0" presId="urn:microsoft.com/office/officeart/2005/8/layout/hProcess4"/>
    <dgm:cxn modelId="{AE67CD50-3075-412D-A04D-186E96AB1704}" type="presParOf" srcId="{4A048430-B127-449E-BDA0-E4EE78F945F1}" destId="{BF7922D6-4130-404C-B9D6-CF23FDE85E00}" srcOrd="4" destOrd="0" presId="urn:microsoft.com/office/officeart/2005/8/layout/hProcess4"/>
    <dgm:cxn modelId="{D5FC8CBF-1DD3-46DD-AE18-536B5AAF6CF3}" type="presParOf" srcId="{2CC01A45-381F-40F7-A6A8-428B595E63B9}" destId="{2C9DA925-B930-42C5-BAD8-1FF9CBF1945A}" srcOrd="1" destOrd="0" presId="urn:microsoft.com/office/officeart/2005/8/layout/hProcess4"/>
    <dgm:cxn modelId="{6BC9E8DF-1AC2-407A-B818-85A91E9B27BE}" type="presParOf" srcId="{2CC01A45-381F-40F7-A6A8-428B595E63B9}" destId="{448768FB-BB85-4A68-8D41-47F547917079}" srcOrd="2" destOrd="0" presId="urn:microsoft.com/office/officeart/2005/8/layout/hProcess4"/>
    <dgm:cxn modelId="{52D379C2-8071-43F7-984E-1DCB73E33ADE}" type="presParOf" srcId="{448768FB-BB85-4A68-8D41-47F547917079}" destId="{21C197F9-D108-4788-B4AE-A9AB9791B07A}" srcOrd="0" destOrd="0" presId="urn:microsoft.com/office/officeart/2005/8/layout/hProcess4"/>
    <dgm:cxn modelId="{A0FE65BC-2F0E-4C66-832C-078B42867626}" type="presParOf" srcId="{448768FB-BB85-4A68-8D41-47F547917079}" destId="{99EF75BC-CC92-4EA2-B5C1-905BD7AE3095}" srcOrd="1" destOrd="0" presId="urn:microsoft.com/office/officeart/2005/8/layout/hProcess4"/>
    <dgm:cxn modelId="{70108822-0318-4551-93EF-881491F2006D}" type="presParOf" srcId="{448768FB-BB85-4A68-8D41-47F547917079}" destId="{93D5EDF3-F1E1-4458-A1C8-7E4A81784C19}" srcOrd="2" destOrd="0" presId="urn:microsoft.com/office/officeart/2005/8/layout/hProcess4"/>
    <dgm:cxn modelId="{56621C46-4991-457C-A108-100A1CD2569C}" type="presParOf" srcId="{448768FB-BB85-4A68-8D41-47F547917079}" destId="{F12F3A39-D4BE-4675-926E-4A347E80C75A}" srcOrd="3" destOrd="0" presId="urn:microsoft.com/office/officeart/2005/8/layout/hProcess4"/>
    <dgm:cxn modelId="{704DE832-7228-433E-B43A-47094342C259}" type="presParOf" srcId="{448768FB-BB85-4A68-8D41-47F547917079}" destId="{18027CA2-A90B-4D39-926B-AA7F7DAD4C52}" srcOrd="4" destOrd="0" presId="urn:microsoft.com/office/officeart/2005/8/layout/hProcess4"/>
    <dgm:cxn modelId="{31D2E3AD-FE7B-47EB-995D-E252F7A7C051}" type="presParOf" srcId="{2CC01A45-381F-40F7-A6A8-428B595E63B9}" destId="{25D3D2F3-E4E0-4EBD-8985-32323654E0CA}" srcOrd="3" destOrd="0" presId="urn:microsoft.com/office/officeart/2005/8/layout/hProcess4"/>
    <dgm:cxn modelId="{A20378C8-65B4-425B-BF37-FAE17C3F5292}" type="presParOf" srcId="{2CC01A45-381F-40F7-A6A8-428B595E63B9}" destId="{1C14557C-DE1C-445C-B735-7A88A76457D0}" srcOrd="4" destOrd="0" presId="urn:microsoft.com/office/officeart/2005/8/layout/hProcess4"/>
    <dgm:cxn modelId="{687C1512-952A-4D94-8AC7-4CDCF30B7772}" type="presParOf" srcId="{1C14557C-DE1C-445C-B735-7A88A76457D0}" destId="{2BF7BC4E-8B6F-4004-A6C5-19A4A2ED352F}" srcOrd="0" destOrd="0" presId="urn:microsoft.com/office/officeart/2005/8/layout/hProcess4"/>
    <dgm:cxn modelId="{A29D88F0-78D9-46AB-AD93-CB1D6ED39477}" type="presParOf" srcId="{1C14557C-DE1C-445C-B735-7A88A76457D0}" destId="{58394669-772E-4CAF-B88F-E59DE1C0A070}" srcOrd="1" destOrd="0" presId="urn:microsoft.com/office/officeart/2005/8/layout/hProcess4"/>
    <dgm:cxn modelId="{9081B427-6872-4900-8E97-0FD7B3407C39}" type="presParOf" srcId="{1C14557C-DE1C-445C-B735-7A88A76457D0}" destId="{C566F4F6-0771-4F57-9EF4-60828C2ECA18}" srcOrd="2" destOrd="0" presId="urn:microsoft.com/office/officeart/2005/8/layout/hProcess4"/>
    <dgm:cxn modelId="{CB398529-16E8-44AE-B8C8-D65E126EA084}" type="presParOf" srcId="{1C14557C-DE1C-445C-B735-7A88A76457D0}" destId="{586C8EEB-0131-46F6-A896-B4C7F9862410}" srcOrd="3" destOrd="0" presId="urn:microsoft.com/office/officeart/2005/8/layout/hProcess4"/>
    <dgm:cxn modelId="{F6353E16-9E05-4B71-8741-1514F6E59346}" type="presParOf" srcId="{1C14557C-DE1C-445C-B735-7A88A76457D0}" destId="{AEDBF75D-6343-48BA-BE6A-380C1A6401E3}" srcOrd="4" destOrd="0" presId="urn:microsoft.com/office/officeart/2005/8/layout/hProcess4"/>
    <dgm:cxn modelId="{39B8F6B6-8E5C-4ED1-B1CF-DE9DE4B7E39E}" type="presParOf" srcId="{2CC01A45-381F-40F7-A6A8-428B595E63B9}" destId="{A199345C-8188-4C37-B785-BB5176AC5ACC}" srcOrd="5" destOrd="0" presId="urn:microsoft.com/office/officeart/2005/8/layout/hProcess4"/>
    <dgm:cxn modelId="{C9E9DD66-DFFF-4CF6-A618-8B96048EC331}" type="presParOf" srcId="{2CC01A45-381F-40F7-A6A8-428B595E63B9}" destId="{4A935BD0-8BBF-4E98-A6F6-3229FDADB7C5}" srcOrd="6" destOrd="0" presId="urn:microsoft.com/office/officeart/2005/8/layout/hProcess4"/>
    <dgm:cxn modelId="{370975A7-67B8-4D92-B746-E53A5F871F75}" type="presParOf" srcId="{4A935BD0-8BBF-4E98-A6F6-3229FDADB7C5}" destId="{4FABECEA-F4EC-4A9B-B093-F78679D57F11}" srcOrd="0" destOrd="0" presId="urn:microsoft.com/office/officeart/2005/8/layout/hProcess4"/>
    <dgm:cxn modelId="{493F5FB3-90AC-4BAC-A617-E0CE31FF4457}" type="presParOf" srcId="{4A935BD0-8BBF-4E98-A6F6-3229FDADB7C5}" destId="{0B5D7F7B-9405-48B5-98FC-B9AB28B747A1}" srcOrd="1" destOrd="0" presId="urn:microsoft.com/office/officeart/2005/8/layout/hProcess4"/>
    <dgm:cxn modelId="{1E6902E7-91A0-45E4-81A9-97B29C520FDF}" type="presParOf" srcId="{4A935BD0-8BBF-4E98-A6F6-3229FDADB7C5}" destId="{3F6827D8-8FA0-48B9-8B8A-70D7C217FA03}" srcOrd="2" destOrd="0" presId="urn:microsoft.com/office/officeart/2005/8/layout/hProcess4"/>
    <dgm:cxn modelId="{081D48C2-024C-4E5C-805A-C32F1996B3ED}" type="presParOf" srcId="{4A935BD0-8BBF-4E98-A6F6-3229FDADB7C5}" destId="{FCF05B8B-538D-4074-89BD-F4DCA5C1ED0E}" srcOrd="3" destOrd="0" presId="urn:microsoft.com/office/officeart/2005/8/layout/hProcess4"/>
    <dgm:cxn modelId="{160C5EBA-0931-4BE4-A167-4DD3FCE37A6E}" type="presParOf" srcId="{4A935BD0-8BBF-4E98-A6F6-3229FDADB7C5}" destId="{5AA9EEA6-3706-45F8-BDD6-25647C88E958}" srcOrd="4" destOrd="0" presId="urn:microsoft.com/office/officeart/2005/8/layout/hProcess4"/>
    <dgm:cxn modelId="{5CB3DD85-92F7-4157-BB99-9F4795A840E2}" type="presParOf" srcId="{2CC01A45-381F-40F7-A6A8-428B595E63B9}" destId="{9199E7F1-CB64-45C3-A76C-5836E671AFF0}" srcOrd="7" destOrd="0" presId="urn:microsoft.com/office/officeart/2005/8/layout/hProcess4"/>
    <dgm:cxn modelId="{A0E6F36B-2915-4A60-A784-0A0769DAF91E}" type="presParOf" srcId="{2CC01A45-381F-40F7-A6A8-428B595E63B9}" destId="{6EAEF34B-7371-4DE1-95FC-65CD44BDF07A}" srcOrd="8" destOrd="0" presId="urn:microsoft.com/office/officeart/2005/8/layout/hProcess4"/>
    <dgm:cxn modelId="{03883505-6CAD-46A1-834A-DF44EB6DD3F6}" type="presParOf" srcId="{6EAEF34B-7371-4DE1-95FC-65CD44BDF07A}" destId="{C4857AA0-09CA-4457-8ED1-46235303A723}" srcOrd="0" destOrd="0" presId="urn:microsoft.com/office/officeart/2005/8/layout/hProcess4"/>
    <dgm:cxn modelId="{D843C3BC-E21F-4C74-9940-B22B811433EB}" type="presParOf" srcId="{6EAEF34B-7371-4DE1-95FC-65CD44BDF07A}" destId="{6B6627D5-0E33-48DC-B8FF-C3FC2CE32EA4}" srcOrd="1" destOrd="0" presId="urn:microsoft.com/office/officeart/2005/8/layout/hProcess4"/>
    <dgm:cxn modelId="{E2E211B1-A584-4B91-81DB-5AFD06FA5220}" type="presParOf" srcId="{6EAEF34B-7371-4DE1-95FC-65CD44BDF07A}" destId="{6E0790A4-E129-4447-8C3C-3A8BAC693E28}" srcOrd="2" destOrd="0" presId="urn:microsoft.com/office/officeart/2005/8/layout/hProcess4"/>
    <dgm:cxn modelId="{266353F3-1220-44D0-A3AF-100E054892C8}" type="presParOf" srcId="{6EAEF34B-7371-4DE1-95FC-65CD44BDF07A}" destId="{70933B2E-3E37-4DAA-B98A-7D49D66749C6}" srcOrd="3" destOrd="0" presId="urn:microsoft.com/office/officeart/2005/8/layout/hProcess4"/>
    <dgm:cxn modelId="{4543D6B8-8A33-48B7-81FA-4CFD88D70A9D}" type="presParOf" srcId="{6EAEF34B-7371-4DE1-95FC-65CD44BDF07A}" destId="{BA1C3FC1-AAC0-4B3D-9FD8-D7F1EAA643D2}" srcOrd="4" destOrd="0" presId="urn:microsoft.com/office/officeart/2005/8/layout/hProcess4"/>
    <dgm:cxn modelId="{7DB8648E-32E3-44C7-B61B-AC454B303B7E}" type="presParOf" srcId="{2CC01A45-381F-40F7-A6A8-428B595E63B9}" destId="{261D6EED-0139-4F22-85E5-A01AAABC9DDD}" srcOrd="9" destOrd="0" presId="urn:microsoft.com/office/officeart/2005/8/layout/hProcess4"/>
    <dgm:cxn modelId="{AFEDC914-11AE-4D64-B72A-45236A85D107}" type="presParOf" srcId="{2CC01A45-381F-40F7-A6A8-428B595E63B9}" destId="{964450D2-02B8-442A-8B95-C6480C47939A}" srcOrd="10" destOrd="0" presId="urn:microsoft.com/office/officeart/2005/8/layout/hProcess4"/>
    <dgm:cxn modelId="{F1D494F2-074D-409C-BEF2-0EA0A2E41714}" type="presParOf" srcId="{964450D2-02B8-442A-8B95-C6480C47939A}" destId="{B3E1A470-93F5-44E8-A0B6-6C06489CDE84}" srcOrd="0" destOrd="0" presId="urn:microsoft.com/office/officeart/2005/8/layout/hProcess4"/>
    <dgm:cxn modelId="{A4FBF464-2F08-4AB6-8C95-56082039BEA7}" type="presParOf" srcId="{964450D2-02B8-442A-8B95-C6480C47939A}" destId="{0B1BB860-3A7D-4D04-85AB-6B03A48181B4}" srcOrd="1" destOrd="0" presId="urn:microsoft.com/office/officeart/2005/8/layout/hProcess4"/>
    <dgm:cxn modelId="{3149F71F-9340-49CF-AF2E-03B34975FFF7}" type="presParOf" srcId="{964450D2-02B8-442A-8B95-C6480C47939A}" destId="{AFC24656-D71F-4FF8-BFE5-B9BC9F4A3A3D}" srcOrd="2" destOrd="0" presId="urn:microsoft.com/office/officeart/2005/8/layout/hProcess4"/>
    <dgm:cxn modelId="{5AF29D3F-318E-42EC-B89C-70BD53435773}" type="presParOf" srcId="{964450D2-02B8-442A-8B95-C6480C47939A}" destId="{E975F021-A4F9-4DBA-8FD0-F77E993AAAB3}" srcOrd="3" destOrd="0" presId="urn:microsoft.com/office/officeart/2005/8/layout/hProcess4"/>
    <dgm:cxn modelId="{FD82096C-433F-4BE7-8F61-DD447635CBF1}" type="presParOf" srcId="{964450D2-02B8-442A-8B95-C6480C47939A}" destId="{C8086C14-B7CF-4F90-8B90-C85FD15D97A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1FF7FB-B997-4D53-9E8D-A99A836788A9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A264E80-4209-4122-8C17-F7583B154C6D}">
      <dgm:prSet phldrT="[Texto]"/>
      <dgm:spPr/>
      <dgm:t>
        <a:bodyPr/>
        <a:lstStyle/>
        <a:p>
          <a:r>
            <a:rPr lang="es-ES" dirty="0" smtClean="0"/>
            <a:t>1ER TRIMESTRE</a:t>
          </a:r>
          <a:endParaRPr lang="es-ES" dirty="0"/>
        </a:p>
      </dgm:t>
    </dgm:pt>
    <dgm:pt modelId="{86FE84A9-FB4E-428A-AC3F-538C3C6D2136}" type="parTrans" cxnId="{8138A500-F6AE-4861-94AF-486157E2B82C}">
      <dgm:prSet/>
      <dgm:spPr/>
      <dgm:t>
        <a:bodyPr/>
        <a:lstStyle/>
        <a:p>
          <a:endParaRPr lang="es-ES"/>
        </a:p>
      </dgm:t>
    </dgm:pt>
    <dgm:pt modelId="{5C7DB83F-0DE3-4085-83EB-FA71BAEF2379}" type="sibTrans" cxnId="{8138A500-F6AE-4861-94AF-486157E2B82C}">
      <dgm:prSet/>
      <dgm:spPr/>
      <dgm:t>
        <a:bodyPr/>
        <a:lstStyle/>
        <a:p>
          <a:endParaRPr lang="es-ES"/>
        </a:p>
      </dgm:t>
    </dgm:pt>
    <dgm:pt modelId="{79173E3B-E678-4688-A9C0-307F930857D3}">
      <dgm:prSet phldrT="[Texto]"/>
      <dgm:spPr/>
      <dgm:t>
        <a:bodyPr/>
        <a:lstStyle/>
        <a:p>
          <a:endParaRPr lang="es-ES" dirty="0"/>
        </a:p>
      </dgm:t>
    </dgm:pt>
    <dgm:pt modelId="{339D9AA2-92AC-47BB-98B2-3735D8477696}" type="parTrans" cxnId="{6789453F-E26E-409D-A356-F80190D1F1AE}">
      <dgm:prSet/>
      <dgm:spPr/>
      <dgm:t>
        <a:bodyPr/>
        <a:lstStyle/>
        <a:p>
          <a:endParaRPr lang="es-ES"/>
        </a:p>
      </dgm:t>
    </dgm:pt>
    <dgm:pt modelId="{0427C341-AFE9-4678-B086-2047EF1DE01E}" type="sibTrans" cxnId="{6789453F-E26E-409D-A356-F80190D1F1AE}">
      <dgm:prSet/>
      <dgm:spPr/>
      <dgm:t>
        <a:bodyPr/>
        <a:lstStyle/>
        <a:p>
          <a:endParaRPr lang="es-ES"/>
        </a:p>
      </dgm:t>
    </dgm:pt>
    <dgm:pt modelId="{AD809C1F-DB62-4C14-BA87-A582C2408187}">
      <dgm:prSet phldrT="[Texto]"/>
      <dgm:spPr/>
      <dgm:t>
        <a:bodyPr/>
        <a:lstStyle/>
        <a:p>
          <a:r>
            <a:rPr lang="es-ES" dirty="0" smtClean="0"/>
            <a:t>2º TRIMESTRE</a:t>
          </a:r>
          <a:endParaRPr lang="es-ES" dirty="0"/>
        </a:p>
      </dgm:t>
    </dgm:pt>
    <dgm:pt modelId="{FFFEE563-6B84-44BC-A16B-E6F51EDBF99C}" type="parTrans" cxnId="{075DCAD1-201D-48BA-88EC-376318D492E4}">
      <dgm:prSet/>
      <dgm:spPr/>
      <dgm:t>
        <a:bodyPr/>
        <a:lstStyle/>
        <a:p>
          <a:endParaRPr lang="es-ES"/>
        </a:p>
      </dgm:t>
    </dgm:pt>
    <dgm:pt modelId="{BB461DF1-19F4-4C66-B4B5-B5B94770E617}" type="sibTrans" cxnId="{075DCAD1-201D-48BA-88EC-376318D492E4}">
      <dgm:prSet/>
      <dgm:spPr/>
      <dgm:t>
        <a:bodyPr/>
        <a:lstStyle/>
        <a:p>
          <a:endParaRPr lang="es-ES"/>
        </a:p>
      </dgm:t>
    </dgm:pt>
    <dgm:pt modelId="{FDCEE801-F5FF-4B26-8328-52C44D4E8669}">
      <dgm:prSet phldrT="[Texto]"/>
      <dgm:spPr/>
      <dgm:t>
        <a:bodyPr/>
        <a:lstStyle/>
        <a:p>
          <a:endParaRPr lang="es-ES" dirty="0"/>
        </a:p>
      </dgm:t>
    </dgm:pt>
    <dgm:pt modelId="{C70A3219-F3A8-4A3C-93F0-B303B3224301}" type="parTrans" cxnId="{FCAB9BCB-4716-4D35-8389-28A89BDDF669}">
      <dgm:prSet/>
      <dgm:spPr/>
      <dgm:t>
        <a:bodyPr/>
        <a:lstStyle/>
        <a:p>
          <a:endParaRPr lang="es-ES"/>
        </a:p>
      </dgm:t>
    </dgm:pt>
    <dgm:pt modelId="{220BA90E-672B-461C-AA2F-CA60DB1429D0}" type="sibTrans" cxnId="{FCAB9BCB-4716-4D35-8389-28A89BDDF669}">
      <dgm:prSet/>
      <dgm:spPr/>
      <dgm:t>
        <a:bodyPr/>
        <a:lstStyle/>
        <a:p>
          <a:endParaRPr lang="es-ES"/>
        </a:p>
      </dgm:t>
    </dgm:pt>
    <dgm:pt modelId="{FC70024D-0BE8-407A-9F1D-58D97125FB36}">
      <dgm:prSet phldrT="[Texto]"/>
      <dgm:spPr/>
      <dgm:t>
        <a:bodyPr/>
        <a:lstStyle/>
        <a:p>
          <a:r>
            <a:rPr lang="es-ES" dirty="0" smtClean="0"/>
            <a:t>3 ER TRIMESTRE</a:t>
          </a:r>
          <a:endParaRPr lang="es-ES" dirty="0"/>
        </a:p>
      </dgm:t>
    </dgm:pt>
    <dgm:pt modelId="{87F7D625-E0EF-4619-9B7C-29AC21F2D7D7}" type="parTrans" cxnId="{A711C05E-2327-435E-8DEC-F6B21F1189EB}">
      <dgm:prSet/>
      <dgm:spPr/>
      <dgm:t>
        <a:bodyPr/>
        <a:lstStyle/>
        <a:p>
          <a:endParaRPr lang="es-ES"/>
        </a:p>
      </dgm:t>
    </dgm:pt>
    <dgm:pt modelId="{FC886C3F-927B-445B-A6FC-460E646BFEE7}" type="sibTrans" cxnId="{A711C05E-2327-435E-8DEC-F6B21F1189EB}">
      <dgm:prSet/>
      <dgm:spPr/>
      <dgm:t>
        <a:bodyPr/>
        <a:lstStyle/>
        <a:p>
          <a:endParaRPr lang="es-ES"/>
        </a:p>
      </dgm:t>
    </dgm:pt>
    <dgm:pt modelId="{00EC4051-34EA-44B0-96EF-B8F749A53AAE}">
      <dgm:prSet phldrT="[Texto]"/>
      <dgm:spPr/>
      <dgm:t>
        <a:bodyPr/>
        <a:lstStyle/>
        <a:p>
          <a:endParaRPr lang="es-ES" dirty="0"/>
        </a:p>
      </dgm:t>
    </dgm:pt>
    <dgm:pt modelId="{7696D289-23FD-4F2B-8DBA-BC07BB4E54D3}" type="parTrans" cxnId="{F24C14BE-CD47-4F01-8D82-E3B124E175C1}">
      <dgm:prSet/>
      <dgm:spPr/>
      <dgm:t>
        <a:bodyPr/>
        <a:lstStyle/>
        <a:p>
          <a:endParaRPr lang="es-ES"/>
        </a:p>
      </dgm:t>
    </dgm:pt>
    <dgm:pt modelId="{3E9016F0-1B3A-45D1-AEAC-76C46A30D0B8}" type="sibTrans" cxnId="{F24C14BE-CD47-4F01-8D82-E3B124E175C1}">
      <dgm:prSet/>
      <dgm:spPr/>
      <dgm:t>
        <a:bodyPr/>
        <a:lstStyle/>
        <a:p>
          <a:endParaRPr lang="es-ES"/>
        </a:p>
      </dgm:t>
    </dgm:pt>
    <dgm:pt modelId="{2DF3C97D-2A39-49C4-9FD1-5C632A33D120}" type="pres">
      <dgm:prSet presAssocID="{BB1FF7FB-B997-4D53-9E8D-A99A836788A9}" presName="rootnode" presStyleCnt="0">
        <dgm:presLayoutVars>
          <dgm:chMax/>
          <dgm:chPref/>
          <dgm:dir/>
          <dgm:animLvl val="lvl"/>
        </dgm:presLayoutVars>
      </dgm:prSet>
      <dgm:spPr/>
    </dgm:pt>
    <dgm:pt modelId="{23CA7B17-7240-4757-A6FA-11F14C8CF31F}" type="pres">
      <dgm:prSet presAssocID="{AA264E80-4209-4122-8C17-F7583B154C6D}" presName="composite" presStyleCnt="0"/>
      <dgm:spPr/>
    </dgm:pt>
    <dgm:pt modelId="{599622F2-F503-472E-9DB8-DC7139884643}" type="pres">
      <dgm:prSet presAssocID="{AA264E80-4209-4122-8C17-F7583B154C6D}" presName="bentUpArrow1" presStyleLbl="alignImgPlace1" presStyleIdx="0" presStyleCnt="2"/>
      <dgm:spPr/>
    </dgm:pt>
    <dgm:pt modelId="{B745CEF5-75D1-4457-BFE1-E1BE18A07316}" type="pres">
      <dgm:prSet presAssocID="{AA264E80-4209-4122-8C17-F7583B154C6D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187957-A2D1-4F6D-BF52-B2386C017821}" type="pres">
      <dgm:prSet presAssocID="{AA264E80-4209-4122-8C17-F7583B154C6D}" presName="ChildText" presStyleLbl="revTx" presStyleIdx="0" presStyleCnt="3" custScaleX="414891" custLinFactX="63229" custLinFactNeighborX="100000" custLinFactNeighborY="7186">
        <dgm:presLayoutVars>
          <dgm:chMax val="0"/>
          <dgm:chPref val="0"/>
          <dgm:bulletEnabled val="1"/>
        </dgm:presLayoutVars>
      </dgm:prSet>
      <dgm:spPr/>
    </dgm:pt>
    <dgm:pt modelId="{8A531A14-0082-4D6A-B672-2695277BF3A7}" type="pres">
      <dgm:prSet presAssocID="{5C7DB83F-0DE3-4085-83EB-FA71BAEF2379}" presName="sibTrans" presStyleCnt="0"/>
      <dgm:spPr/>
    </dgm:pt>
    <dgm:pt modelId="{F2174FB9-A474-41E1-84B4-03603828339B}" type="pres">
      <dgm:prSet presAssocID="{AD809C1F-DB62-4C14-BA87-A582C2408187}" presName="composite" presStyleCnt="0"/>
      <dgm:spPr/>
    </dgm:pt>
    <dgm:pt modelId="{2968F800-4AF9-44B5-975C-2C6A13723FB5}" type="pres">
      <dgm:prSet presAssocID="{AD809C1F-DB62-4C14-BA87-A582C2408187}" presName="bentUpArrow1" presStyleLbl="alignImgPlace1" presStyleIdx="1" presStyleCnt="2"/>
      <dgm:spPr/>
    </dgm:pt>
    <dgm:pt modelId="{3E5F247D-B171-4C0F-9D6D-3232FB4629FB}" type="pres">
      <dgm:prSet presAssocID="{AD809C1F-DB62-4C14-BA87-A582C2408187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0AEDC4-8DD9-4B21-A382-AEEEDF5195AC}" type="pres">
      <dgm:prSet presAssocID="{AD809C1F-DB62-4C14-BA87-A582C2408187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7B84D11-4F1D-490A-9FC0-EAD33A58712F}" type="pres">
      <dgm:prSet presAssocID="{BB461DF1-19F4-4C66-B4B5-B5B94770E617}" presName="sibTrans" presStyleCnt="0"/>
      <dgm:spPr/>
    </dgm:pt>
    <dgm:pt modelId="{B131D7F7-2553-4908-A77B-ED02ED611AE7}" type="pres">
      <dgm:prSet presAssocID="{FC70024D-0BE8-407A-9F1D-58D97125FB36}" presName="composite" presStyleCnt="0"/>
      <dgm:spPr/>
    </dgm:pt>
    <dgm:pt modelId="{B598310D-7025-441D-8787-ACDB0840CCB7}" type="pres">
      <dgm:prSet presAssocID="{FC70024D-0BE8-407A-9F1D-58D97125FB36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1FF577-279A-4068-A287-6884EF31B32E}" type="pres">
      <dgm:prSet presAssocID="{FC70024D-0BE8-407A-9F1D-58D97125FB36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FEE1B22-7389-4C66-87BF-6035FFC185EC}" type="presOf" srcId="{BB1FF7FB-B997-4D53-9E8D-A99A836788A9}" destId="{2DF3C97D-2A39-49C4-9FD1-5C632A33D120}" srcOrd="0" destOrd="0" presId="urn:microsoft.com/office/officeart/2005/8/layout/StepDownProcess"/>
    <dgm:cxn modelId="{CF864393-4A10-436D-AC0B-3DCBDA0E44A5}" type="presOf" srcId="{FDCEE801-F5FF-4B26-8328-52C44D4E8669}" destId="{CD0AEDC4-8DD9-4B21-A382-AEEEDF5195AC}" srcOrd="0" destOrd="0" presId="urn:microsoft.com/office/officeart/2005/8/layout/StepDownProcess"/>
    <dgm:cxn modelId="{5216CAA7-A2A0-4AD9-8F79-53FA2ADA5E08}" type="presOf" srcId="{79173E3B-E678-4688-A9C0-307F930857D3}" destId="{AF187957-A2D1-4F6D-BF52-B2386C017821}" srcOrd="0" destOrd="0" presId="urn:microsoft.com/office/officeart/2005/8/layout/StepDownProcess"/>
    <dgm:cxn modelId="{24025FB7-7FFD-4AEA-9934-569FFC819A4C}" type="presOf" srcId="{FC70024D-0BE8-407A-9F1D-58D97125FB36}" destId="{B598310D-7025-441D-8787-ACDB0840CCB7}" srcOrd="0" destOrd="0" presId="urn:microsoft.com/office/officeart/2005/8/layout/StepDownProcess"/>
    <dgm:cxn modelId="{DE17900F-430B-4FF6-9EA6-92146A1A6C34}" type="presOf" srcId="{00EC4051-34EA-44B0-96EF-B8F749A53AAE}" destId="{F91FF577-279A-4068-A287-6884EF31B32E}" srcOrd="0" destOrd="0" presId="urn:microsoft.com/office/officeart/2005/8/layout/StepDownProcess"/>
    <dgm:cxn modelId="{FCAB9BCB-4716-4D35-8389-28A89BDDF669}" srcId="{AD809C1F-DB62-4C14-BA87-A582C2408187}" destId="{FDCEE801-F5FF-4B26-8328-52C44D4E8669}" srcOrd="0" destOrd="0" parTransId="{C70A3219-F3A8-4A3C-93F0-B303B3224301}" sibTransId="{220BA90E-672B-461C-AA2F-CA60DB1429D0}"/>
    <dgm:cxn modelId="{8138A500-F6AE-4861-94AF-486157E2B82C}" srcId="{BB1FF7FB-B997-4D53-9E8D-A99A836788A9}" destId="{AA264E80-4209-4122-8C17-F7583B154C6D}" srcOrd="0" destOrd="0" parTransId="{86FE84A9-FB4E-428A-AC3F-538C3C6D2136}" sibTransId="{5C7DB83F-0DE3-4085-83EB-FA71BAEF2379}"/>
    <dgm:cxn modelId="{F24C14BE-CD47-4F01-8D82-E3B124E175C1}" srcId="{FC70024D-0BE8-407A-9F1D-58D97125FB36}" destId="{00EC4051-34EA-44B0-96EF-B8F749A53AAE}" srcOrd="0" destOrd="0" parTransId="{7696D289-23FD-4F2B-8DBA-BC07BB4E54D3}" sibTransId="{3E9016F0-1B3A-45D1-AEAC-76C46A30D0B8}"/>
    <dgm:cxn modelId="{74FC987A-EA5C-46E1-8992-6C03C050940D}" type="presOf" srcId="{AA264E80-4209-4122-8C17-F7583B154C6D}" destId="{B745CEF5-75D1-4457-BFE1-E1BE18A07316}" srcOrd="0" destOrd="0" presId="urn:microsoft.com/office/officeart/2005/8/layout/StepDownProcess"/>
    <dgm:cxn modelId="{4A9E3183-8712-423F-952E-76842EEB3144}" type="presOf" srcId="{AD809C1F-DB62-4C14-BA87-A582C2408187}" destId="{3E5F247D-B171-4C0F-9D6D-3232FB4629FB}" srcOrd="0" destOrd="0" presId="urn:microsoft.com/office/officeart/2005/8/layout/StepDownProcess"/>
    <dgm:cxn modelId="{A711C05E-2327-435E-8DEC-F6B21F1189EB}" srcId="{BB1FF7FB-B997-4D53-9E8D-A99A836788A9}" destId="{FC70024D-0BE8-407A-9F1D-58D97125FB36}" srcOrd="2" destOrd="0" parTransId="{87F7D625-E0EF-4619-9B7C-29AC21F2D7D7}" sibTransId="{FC886C3F-927B-445B-A6FC-460E646BFEE7}"/>
    <dgm:cxn modelId="{075DCAD1-201D-48BA-88EC-376318D492E4}" srcId="{BB1FF7FB-B997-4D53-9E8D-A99A836788A9}" destId="{AD809C1F-DB62-4C14-BA87-A582C2408187}" srcOrd="1" destOrd="0" parTransId="{FFFEE563-6B84-44BC-A16B-E6F51EDBF99C}" sibTransId="{BB461DF1-19F4-4C66-B4B5-B5B94770E617}"/>
    <dgm:cxn modelId="{6789453F-E26E-409D-A356-F80190D1F1AE}" srcId="{AA264E80-4209-4122-8C17-F7583B154C6D}" destId="{79173E3B-E678-4688-A9C0-307F930857D3}" srcOrd="0" destOrd="0" parTransId="{339D9AA2-92AC-47BB-98B2-3735D8477696}" sibTransId="{0427C341-AFE9-4678-B086-2047EF1DE01E}"/>
    <dgm:cxn modelId="{BE26D26D-6215-42F4-A615-79CDB853AE55}" type="presParOf" srcId="{2DF3C97D-2A39-49C4-9FD1-5C632A33D120}" destId="{23CA7B17-7240-4757-A6FA-11F14C8CF31F}" srcOrd="0" destOrd="0" presId="urn:microsoft.com/office/officeart/2005/8/layout/StepDownProcess"/>
    <dgm:cxn modelId="{816C5812-2A64-4D33-849D-78770ED09AE2}" type="presParOf" srcId="{23CA7B17-7240-4757-A6FA-11F14C8CF31F}" destId="{599622F2-F503-472E-9DB8-DC7139884643}" srcOrd="0" destOrd="0" presId="urn:microsoft.com/office/officeart/2005/8/layout/StepDownProcess"/>
    <dgm:cxn modelId="{DC4286C6-E9D2-4D20-BADF-2FA327875633}" type="presParOf" srcId="{23CA7B17-7240-4757-A6FA-11F14C8CF31F}" destId="{B745CEF5-75D1-4457-BFE1-E1BE18A07316}" srcOrd="1" destOrd="0" presId="urn:microsoft.com/office/officeart/2005/8/layout/StepDownProcess"/>
    <dgm:cxn modelId="{50101CFE-E9DE-4059-94C5-5143C5AC950D}" type="presParOf" srcId="{23CA7B17-7240-4757-A6FA-11F14C8CF31F}" destId="{AF187957-A2D1-4F6D-BF52-B2386C017821}" srcOrd="2" destOrd="0" presId="urn:microsoft.com/office/officeart/2005/8/layout/StepDownProcess"/>
    <dgm:cxn modelId="{7F4F4827-CDB4-4AA1-BE69-F4D28D2165F5}" type="presParOf" srcId="{2DF3C97D-2A39-49C4-9FD1-5C632A33D120}" destId="{8A531A14-0082-4D6A-B672-2695277BF3A7}" srcOrd="1" destOrd="0" presId="urn:microsoft.com/office/officeart/2005/8/layout/StepDownProcess"/>
    <dgm:cxn modelId="{FB925A8E-8E4E-455E-A2D1-F027BA43302A}" type="presParOf" srcId="{2DF3C97D-2A39-49C4-9FD1-5C632A33D120}" destId="{F2174FB9-A474-41E1-84B4-03603828339B}" srcOrd="2" destOrd="0" presId="urn:microsoft.com/office/officeart/2005/8/layout/StepDownProcess"/>
    <dgm:cxn modelId="{B4459B7A-4FB6-4D58-BD81-536F27D9D1CA}" type="presParOf" srcId="{F2174FB9-A474-41E1-84B4-03603828339B}" destId="{2968F800-4AF9-44B5-975C-2C6A13723FB5}" srcOrd="0" destOrd="0" presId="urn:microsoft.com/office/officeart/2005/8/layout/StepDownProcess"/>
    <dgm:cxn modelId="{9B5A8F4D-D810-40ED-B68E-11434AEA760A}" type="presParOf" srcId="{F2174FB9-A474-41E1-84B4-03603828339B}" destId="{3E5F247D-B171-4C0F-9D6D-3232FB4629FB}" srcOrd="1" destOrd="0" presId="urn:microsoft.com/office/officeart/2005/8/layout/StepDownProcess"/>
    <dgm:cxn modelId="{EDDA2F17-6872-4410-9E1E-F12FA6B60900}" type="presParOf" srcId="{F2174FB9-A474-41E1-84B4-03603828339B}" destId="{CD0AEDC4-8DD9-4B21-A382-AEEEDF5195AC}" srcOrd="2" destOrd="0" presId="urn:microsoft.com/office/officeart/2005/8/layout/StepDownProcess"/>
    <dgm:cxn modelId="{78E151C3-022A-45C2-8BA6-21B20A2DD5C9}" type="presParOf" srcId="{2DF3C97D-2A39-49C4-9FD1-5C632A33D120}" destId="{B7B84D11-4F1D-490A-9FC0-EAD33A58712F}" srcOrd="3" destOrd="0" presId="urn:microsoft.com/office/officeart/2005/8/layout/StepDownProcess"/>
    <dgm:cxn modelId="{BB8693D0-2B63-435F-ADB4-3FD2FA9581C6}" type="presParOf" srcId="{2DF3C97D-2A39-49C4-9FD1-5C632A33D120}" destId="{B131D7F7-2553-4908-A77B-ED02ED611AE7}" srcOrd="4" destOrd="0" presId="urn:microsoft.com/office/officeart/2005/8/layout/StepDownProcess"/>
    <dgm:cxn modelId="{D00D2910-72CE-4BC8-9825-32280CAF8BF3}" type="presParOf" srcId="{B131D7F7-2553-4908-A77B-ED02ED611AE7}" destId="{B598310D-7025-441D-8787-ACDB0840CCB7}" srcOrd="0" destOrd="0" presId="urn:microsoft.com/office/officeart/2005/8/layout/StepDownProcess"/>
    <dgm:cxn modelId="{5BC3FA7A-902D-4BE9-A1B9-5F9FE6BD58E9}" type="presParOf" srcId="{B131D7F7-2553-4908-A77B-ED02ED611AE7}" destId="{F91FF577-279A-4068-A287-6884EF31B32E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628E7D-8EB4-4871-B161-5B166DD61DA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BBAF9B7-6C7B-489F-A4C3-6A1E0F27A58D}">
      <dgm:prSet phldrT="[Texto]"/>
      <dgm:spPr/>
      <dgm:t>
        <a:bodyPr/>
        <a:lstStyle/>
        <a:p>
          <a:r>
            <a:rPr lang="es-ES" dirty="0" smtClean="0"/>
            <a:t>Alumnado no sabe nada</a:t>
          </a:r>
          <a:endParaRPr lang="es-ES" dirty="0"/>
        </a:p>
      </dgm:t>
    </dgm:pt>
    <dgm:pt modelId="{0B2FAB2A-EF34-4CBE-A269-2F1CFAD60CE4}" type="parTrans" cxnId="{6F64022C-015E-4F78-80F1-D5A0FB0A71FE}">
      <dgm:prSet/>
      <dgm:spPr/>
      <dgm:t>
        <a:bodyPr/>
        <a:lstStyle/>
        <a:p>
          <a:endParaRPr lang="es-ES"/>
        </a:p>
      </dgm:t>
    </dgm:pt>
    <dgm:pt modelId="{EC786831-B9F4-4DA1-89EC-5B3CEB55E288}" type="sibTrans" cxnId="{6F64022C-015E-4F78-80F1-D5A0FB0A71FE}">
      <dgm:prSet/>
      <dgm:spPr/>
      <dgm:t>
        <a:bodyPr/>
        <a:lstStyle/>
        <a:p>
          <a:endParaRPr lang="es-ES"/>
        </a:p>
      </dgm:t>
    </dgm:pt>
    <dgm:pt modelId="{8577047B-ADD5-49AA-9B02-F3D5AE2935FF}">
      <dgm:prSet phldrT="[Texto]"/>
      <dgm:spPr/>
      <dgm:t>
        <a:bodyPr/>
        <a:lstStyle/>
        <a:p>
          <a:r>
            <a:rPr lang="es-ES" dirty="0" smtClean="0"/>
            <a:t>Alumnado sabe algo</a:t>
          </a:r>
          <a:endParaRPr lang="es-ES" dirty="0"/>
        </a:p>
      </dgm:t>
    </dgm:pt>
    <dgm:pt modelId="{4DD29D4C-5DA3-443C-8973-389892913DD8}" type="parTrans" cxnId="{938512B2-5B61-47A9-99C5-7186AE665074}">
      <dgm:prSet/>
      <dgm:spPr/>
      <dgm:t>
        <a:bodyPr/>
        <a:lstStyle/>
        <a:p>
          <a:endParaRPr lang="es-ES"/>
        </a:p>
      </dgm:t>
    </dgm:pt>
    <dgm:pt modelId="{F736D313-E9C8-4CB2-8C08-148AE228A211}" type="sibTrans" cxnId="{938512B2-5B61-47A9-99C5-7186AE665074}">
      <dgm:prSet/>
      <dgm:spPr/>
      <dgm:t>
        <a:bodyPr/>
        <a:lstStyle/>
        <a:p>
          <a:endParaRPr lang="es-ES"/>
        </a:p>
      </dgm:t>
    </dgm:pt>
    <dgm:pt modelId="{1E627D74-7D69-4A4E-8368-8B24C14EB047}">
      <dgm:prSet phldrT="[Texto]"/>
      <dgm:spPr/>
      <dgm:t>
        <a:bodyPr/>
        <a:lstStyle/>
        <a:p>
          <a:r>
            <a:rPr lang="es-ES" dirty="0" smtClean="0"/>
            <a:t>Alumnado sabe todo</a:t>
          </a:r>
          <a:endParaRPr lang="es-ES" dirty="0"/>
        </a:p>
      </dgm:t>
    </dgm:pt>
    <dgm:pt modelId="{D684121E-F5CD-4B88-81B8-59DEB9B766D4}" type="parTrans" cxnId="{97831D67-3609-48E4-9EAD-A1B7CB5E7A38}">
      <dgm:prSet/>
      <dgm:spPr/>
      <dgm:t>
        <a:bodyPr/>
        <a:lstStyle/>
        <a:p>
          <a:endParaRPr lang="es-ES"/>
        </a:p>
      </dgm:t>
    </dgm:pt>
    <dgm:pt modelId="{4DC7DC89-6784-497C-B3C5-519E4A8F2CED}" type="sibTrans" cxnId="{97831D67-3609-48E4-9EAD-A1B7CB5E7A38}">
      <dgm:prSet/>
      <dgm:spPr/>
      <dgm:t>
        <a:bodyPr/>
        <a:lstStyle/>
        <a:p>
          <a:endParaRPr lang="es-ES"/>
        </a:p>
      </dgm:t>
    </dgm:pt>
    <dgm:pt modelId="{BF79DBDD-A88F-4A68-9177-F45A0BCD1B21}" type="pres">
      <dgm:prSet presAssocID="{DD628E7D-8EB4-4871-B161-5B166DD61DA1}" presName="CompostProcess" presStyleCnt="0">
        <dgm:presLayoutVars>
          <dgm:dir/>
          <dgm:resizeHandles val="exact"/>
        </dgm:presLayoutVars>
      </dgm:prSet>
      <dgm:spPr/>
    </dgm:pt>
    <dgm:pt modelId="{E8845A5C-7DBD-4DCA-A670-E5A12A99E3FD}" type="pres">
      <dgm:prSet presAssocID="{DD628E7D-8EB4-4871-B161-5B166DD61DA1}" presName="arrow" presStyleLbl="bgShp" presStyleIdx="0" presStyleCnt="1"/>
      <dgm:spPr/>
    </dgm:pt>
    <dgm:pt modelId="{0BE66497-FF49-444F-8779-BDDCFD3144EA}" type="pres">
      <dgm:prSet presAssocID="{DD628E7D-8EB4-4871-B161-5B166DD61DA1}" presName="linearProcess" presStyleCnt="0"/>
      <dgm:spPr/>
    </dgm:pt>
    <dgm:pt modelId="{5FD4EBA9-1960-4C3A-ABC7-42026FB7D36D}" type="pres">
      <dgm:prSet presAssocID="{0BBAF9B7-6C7B-489F-A4C3-6A1E0F27A58D}" presName="textNode" presStyleLbl="node1" presStyleIdx="0" presStyleCnt="3">
        <dgm:presLayoutVars>
          <dgm:bulletEnabled val="1"/>
        </dgm:presLayoutVars>
      </dgm:prSet>
      <dgm:spPr/>
    </dgm:pt>
    <dgm:pt modelId="{51E894DD-FBAC-434C-864D-54845D9A224B}" type="pres">
      <dgm:prSet presAssocID="{EC786831-B9F4-4DA1-89EC-5B3CEB55E288}" presName="sibTrans" presStyleCnt="0"/>
      <dgm:spPr/>
    </dgm:pt>
    <dgm:pt modelId="{17ACDA40-D4E8-48E1-8A70-271242D9BEAD}" type="pres">
      <dgm:prSet presAssocID="{8577047B-ADD5-49AA-9B02-F3D5AE2935FF}" presName="textNode" presStyleLbl="node1" presStyleIdx="1" presStyleCnt="3">
        <dgm:presLayoutVars>
          <dgm:bulletEnabled val="1"/>
        </dgm:presLayoutVars>
      </dgm:prSet>
      <dgm:spPr/>
    </dgm:pt>
    <dgm:pt modelId="{24C1E833-AD73-4947-8104-C541E5407348}" type="pres">
      <dgm:prSet presAssocID="{F736D313-E9C8-4CB2-8C08-148AE228A211}" presName="sibTrans" presStyleCnt="0"/>
      <dgm:spPr/>
    </dgm:pt>
    <dgm:pt modelId="{878C581C-DBA0-4A14-BD07-E99437466150}" type="pres">
      <dgm:prSet presAssocID="{1E627D74-7D69-4A4E-8368-8B24C14EB047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B66ED3CC-E300-4D8B-AAA7-ACBCCE3A65A7}" type="presOf" srcId="{8577047B-ADD5-49AA-9B02-F3D5AE2935FF}" destId="{17ACDA40-D4E8-48E1-8A70-271242D9BEAD}" srcOrd="0" destOrd="0" presId="urn:microsoft.com/office/officeart/2005/8/layout/hProcess9"/>
    <dgm:cxn modelId="{938512B2-5B61-47A9-99C5-7186AE665074}" srcId="{DD628E7D-8EB4-4871-B161-5B166DD61DA1}" destId="{8577047B-ADD5-49AA-9B02-F3D5AE2935FF}" srcOrd="1" destOrd="0" parTransId="{4DD29D4C-5DA3-443C-8973-389892913DD8}" sibTransId="{F736D313-E9C8-4CB2-8C08-148AE228A211}"/>
    <dgm:cxn modelId="{BE004AC6-7B11-4880-BAF3-996A62948665}" type="presOf" srcId="{DD628E7D-8EB4-4871-B161-5B166DD61DA1}" destId="{BF79DBDD-A88F-4A68-9177-F45A0BCD1B21}" srcOrd="0" destOrd="0" presId="urn:microsoft.com/office/officeart/2005/8/layout/hProcess9"/>
    <dgm:cxn modelId="{97831D67-3609-48E4-9EAD-A1B7CB5E7A38}" srcId="{DD628E7D-8EB4-4871-B161-5B166DD61DA1}" destId="{1E627D74-7D69-4A4E-8368-8B24C14EB047}" srcOrd="2" destOrd="0" parTransId="{D684121E-F5CD-4B88-81B8-59DEB9B766D4}" sibTransId="{4DC7DC89-6784-497C-B3C5-519E4A8F2CED}"/>
    <dgm:cxn modelId="{CC7BAFD5-CB52-4AD0-9D1E-0675E3A231EA}" type="presOf" srcId="{0BBAF9B7-6C7B-489F-A4C3-6A1E0F27A58D}" destId="{5FD4EBA9-1960-4C3A-ABC7-42026FB7D36D}" srcOrd="0" destOrd="0" presId="urn:microsoft.com/office/officeart/2005/8/layout/hProcess9"/>
    <dgm:cxn modelId="{6F64022C-015E-4F78-80F1-D5A0FB0A71FE}" srcId="{DD628E7D-8EB4-4871-B161-5B166DD61DA1}" destId="{0BBAF9B7-6C7B-489F-A4C3-6A1E0F27A58D}" srcOrd="0" destOrd="0" parTransId="{0B2FAB2A-EF34-4CBE-A269-2F1CFAD60CE4}" sibTransId="{EC786831-B9F4-4DA1-89EC-5B3CEB55E288}"/>
    <dgm:cxn modelId="{E4B597C3-4D27-4D99-9439-A3FBEC07B367}" type="presOf" srcId="{1E627D74-7D69-4A4E-8368-8B24C14EB047}" destId="{878C581C-DBA0-4A14-BD07-E99437466150}" srcOrd="0" destOrd="0" presId="urn:microsoft.com/office/officeart/2005/8/layout/hProcess9"/>
    <dgm:cxn modelId="{492FEB93-676B-468B-B0BA-0214E7ED245F}" type="presParOf" srcId="{BF79DBDD-A88F-4A68-9177-F45A0BCD1B21}" destId="{E8845A5C-7DBD-4DCA-A670-E5A12A99E3FD}" srcOrd="0" destOrd="0" presId="urn:microsoft.com/office/officeart/2005/8/layout/hProcess9"/>
    <dgm:cxn modelId="{E5967989-F069-43FD-B21A-1D9668114019}" type="presParOf" srcId="{BF79DBDD-A88F-4A68-9177-F45A0BCD1B21}" destId="{0BE66497-FF49-444F-8779-BDDCFD3144EA}" srcOrd="1" destOrd="0" presId="urn:microsoft.com/office/officeart/2005/8/layout/hProcess9"/>
    <dgm:cxn modelId="{46DE77D2-1DBB-44BF-8ED1-2C167FE3F3D1}" type="presParOf" srcId="{0BE66497-FF49-444F-8779-BDDCFD3144EA}" destId="{5FD4EBA9-1960-4C3A-ABC7-42026FB7D36D}" srcOrd="0" destOrd="0" presId="urn:microsoft.com/office/officeart/2005/8/layout/hProcess9"/>
    <dgm:cxn modelId="{690A337B-FC1C-4F40-9658-A081B89BF73D}" type="presParOf" srcId="{0BE66497-FF49-444F-8779-BDDCFD3144EA}" destId="{51E894DD-FBAC-434C-864D-54845D9A224B}" srcOrd="1" destOrd="0" presId="urn:microsoft.com/office/officeart/2005/8/layout/hProcess9"/>
    <dgm:cxn modelId="{4C94975C-267B-409D-8568-BF61214FDF21}" type="presParOf" srcId="{0BE66497-FF49-444F-8779-BDDCFD3144EA}" destId="{17ACDA40-D4E8-48E1-8A70-271242D9BEAD}" srcOrd="2" destOrd="0" presId="urn:microsoft.com/office/officeart/2005/8/layout/hProcess9"/>
    <dgm:cxn modelId="{10329977-6198-4E34-BFF7-570A29A95268}" type="presParOf" srcId="{0BE66497-FF49-444F-8779-BDDCFD3144EA}" destId="{24C1E833-AD73-4947-8104-C541E5407348}" srcOrd="3" destOrd="0" presId="urn:microsoft.com/office/officeart/2005/8/layout/hProcess9"/>
    <dgm:cxn modelId="{349DC9F7-E549-4E02-9ECA-AD03D5ABA8D6}" type="presParOf" srcId="{0BE66497-FF49-444F-8779-BDDCFD3144EA}" destId="{878C581C-DBA0-4A14-BD07-E9943746615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FC4800D-6C48-4997-8B7A-54FFE10E1798}" type="doc">
      <dgm:prSet loTypeId="urn:microsoft.com/office/officeart/2005/8/layout/b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556CD8BE-3DD9-4BFB-AE8C-AC906DAE8329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Presentación del Tema</a:t>
          </a:r>
        </a:p>
      </dgm:t>
    </dgm:pt>
    <dgm:pt modelId="{BE4FC805-512B-4352-9103-EBC64005FF8E}" type="parTrans" cxnId="{3A4D9CA4-5816-499D-8476-D07F0D0E5015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75F33F-C9B2-4535-B268-E4D18C775422}" type="sibTrans" cxnId="{3A4D9CA4-5816-499D-8476-D07F0D0E5015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450857-0236-4F1D-AB08-4278790EF17B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Presentación de fuentes informativas</a:t>
          </a:r>
        </a:p>
      </dgm:t>
    </dgm:pt>
    <dgm:pt modelId="{81CC921B-1884-40EB-BEE4-50D602D9C5DE}" type="parTrans" cxnId="{1FC45F2D-281A-465E-9883-A7D33582BBCA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E9426F-620D-4E06-B4EA-2B60C1B262FC}" type="sibTrans" cxnId="{1FC45F2D-281A-465E-9883-A7D33582BBCA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47BE44-791A-4DD0-B481-41C227B65E34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Creación de equipos</a:t>
          </a:r>
        </a:p>
      </dgm:t>
    </dgm:pt>
    <dgm:pt modelId="{21548D6D-365B-461B-83CC-422C992E5398}" type="parTrans" cxnId="{340431FA-1F94-4C5C-A584-AB68C52E280A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BB1B01-A2BB-4202-8F72-0B27D5D72106}" type="sibTrans" cxnId="{340431FA-1F94-4C5C-A584-AB68C52E280A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F4D116-E0EE-4948-AC9F-D28D927AEE75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Selección debatientes y sus posturas</a:t>
          </a:r>
        </a:p>
      </dgm:t>
    </dgm:pt>
    <dgm:pt modelId="{2DF2EBA4-D147-4C20-8B84-6072FA8AE878}" type="parTrans" cxnId="{445440A2-7702-4BAA-9894-0CD3D36273C8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87C6E-F500-47F2-BB62-185B5869D680}" type="sibTrans" cxnId="{445440A2-7702-4BAA-9894-0CD3D36273C8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C1C288-89F4-44AC-B293-B5E1AC9E9E13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Preparación del espacio</a:t>
          </a:r>
        </a:p>
      </dgm:t>
    </dgm:pt>
    <dgm:pt modelId="{13E48E26-C2B8-45D3-BE40-4AE626C718F5}" type="parTrans" cxnId="{8011EFEA-4E54-4FA5-AAC8-AC8DA56172F5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A83A13-217B-4BE5-896E-08BC2894D579}" type="sibTrans" cxnId="{8011EFEA-4E54-4FA5-AAC8-AC8DA56172F5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19E49D-C573-4AFA-A947-50440F9CBE5B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Moderador/a</a:t>
          </a:r>
        </a:p>
      </dgm:t>
    </dgm:pt>
    <dgm:pt modelId="{9E986C36-77A1-449C-B683-2337C0FCD776}" type="parTrans" cxnId="{F26CD964-91D1-41C9-9863-BCD8A16494E9}">
      <dgm:prSet/>
      <dgm:spPr/>
      <dgm:t>
        <a:bodyPr/>
        <a:lstStyle/>
        <a:p>
          <a:endParaRPr lang="es-ES"/>
        </a:p>
      </dgm:t>
    </dgm:pt>
    <dgm:pt modelId="{6712771C-9B4F-4F9A-AA09-3CBA0B7BF34D}" type="sibTrans" cxnId="{F26CD964-91D1-41C9-9863-BCD8A16494E9}">
      <dgm:prSet/>
      <dgm:spPr/>
      <dgm:t>
        <a:bodyPr/>
        <a:lstStyle/>
        <a:p>
          <a:endParaRPr lang="es-ES"/>
        </a:p>
      </dgm:t>
    </dgm:pt>
    <dgm:pt modelId="{070F1F64-4827-4481-AAAC-6381965E7CB8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Debate</a:t>
          </a:r>
        </a:p>
      </dgm:t>
    </dgm:pt>
    <dgm:pt modelId="{96738F97-76CF-415E-A80E-1BBF0729AA74}" type="parTrans" cxnId="{91CC18AC-64C7-400D-ADE6-90B57F16A2B9}">
      <dgm:prSet/>
      <dgm:spPr/>
      <dgm:t>
        <a:bodyPr/>
        <a:lstStyle/>
        <a:p>
          <a:endParaRPr lang="es-ES"/>
        </a:p>
      </dgm:t>
    </dgm:pt>
    <dgm:pt modelId="{34751832-173D-4F5B-8BFD-1C00C5A47B53}" type="sibTrans" cxnId="{91CC18AC-64C7-400D-ADE6-90B57F16A2B9}">
      <dgm:prSet/>
      <dgm:spPr/>
      <dgm:t>
        <a:bodyPr/>
        <a:lstStyle/>
        <a:p>
          <a:endParaRPr lang="es-ES"/>
        </a:p>
      </dgm:t>
    </dgm:pt>
    <dgm:pt modelId="{3D9BD21E-E21D-4F64-BB36-F1854231048B}">
      <dgm:prSet phldrT="[Texto]"/>
      <dgm:spPr/>
      <dgm:t>
        <a:bodyPr/>
        <a:lstStyle/>
        <a:p>
          <a:r>
            <a:rPr lang="es-E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Valorar y Evaluar</a:t>
          </a:r>
        </a:p>
      </dgm:t>
    </dgm:pt>
    <dgm:pt modelId="{64C97368-FB02-4494-A790-EFBEE209E849}" type="parTrans" cxnId="{23364D26-3E3B-47E8-9654-575F9F691D19}">
      <dgm:prSet/>
      <dgm:spPr/>
      <dgm:t>
        <a:bodyPr/>
        <a:lstStyle/>
        <a:p>
          <a:endParaRPr lang="es-ES"/>
        </a:p>
      </dgm:t>
    </dgm:pt>
    <dgm:pt modelId="{9397EE6F-F17C-4CC6-9DF7-57C9CFF58052}" type="sibTrans" cxnId="{23364D26-3E3B-47E8-9654-575F9F691D19}">
      <dgm:prSet/>
      <dgm:spPr/>
      <dgm:t>
        <a:bodyPr/>
        <a:lstStyle/>
        <a:p>
          <a:endParaRPr lang="es-ES"/>
        </a:p>
      </dgm:t>
    </dgm:pt>
    <dgm:pt modelId="{A3355C30-1AA4-475E-8ED8-52DB373558E1}">
      <dgm:prSet phldrT="[Texto]"/>
      <dgm:spPr/>
      <dgm:t>
        <a:bodyPr/>
        <a:lstStyle/>
        <a:p>
          <a:r>
            <a:rPr lang="es-E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</a:p>
      </dgm:t>
    </dgm:pt>
    <dgm:pt modelId="{70237BB2-5237-4E1A-B05F-5482913EE199}" type="parTrans" cxnId="{458D0188-E6ED-4D2E-8AE7-169E669C5073}">
      <dgm:prSet/>
      <dgm:spPr/>
      <dgm:t>
        <a:bodyPr/>
        <a:lstStyle/>
        <a:p>
          <a:endParaRPr lang="es-ES"/>
        </a:p>
      </dgm:t>
    </dgm:pt>
    <dgm:pt modelId="{9F761B9E-C4DB-4529-A3BA-37D35E743A63}" type="sibTrans" cxnId="{458D0188-E6ED-4D2E-8AE7-169E669C5073}">
      <dgm:prSet/>
      <dgm:spPr/>
      <dgm:t>
        <a:bodyPr/>
        <a:lstStyle/>
        <a:p>
          <a:endParaRPr lang="es-ES"/>
        </a:p>
      </dgm:t>
    </dgm:pt>
    <dgm:pt modelId="{4040B974-CD2C-4A9D-838A-4CB4CA071AA8}" type="pres">
      <dgm:prSet presAssocID="{6FC4800D-6C48-4997-8B7A-54FFE10E179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811F97E-14D4-45AD-A033-0BCEE5F8D30A}" type="pres">
      <dgm:prSet presAssocID="{556CD8BE-3DD9-4BFB-AE8C-AC906DAE8329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CA520B-F888-4F1C-829A-CB40D5498725}" type="pres">
      <dgm:prSet presAssocID="{9E75F33F-C9B2-4535-B268-E4D18C775422}" presName="sibTrans" presStyleLbl="sibTrans1D1" presStyleIdx="0" presStyleCnt="8"/>
      <dgm:spPr/>
      <dgm:t>
        <a:bodyPr/>
        <a:lstStyle/>
        <a:p>
          <a:endParaRPr lang="es-ES"/>
        </a:p>
      </dgm:t>
    </dgm:pt>
    <dgm:pt modelId="{678F787F-5982-4761-B850-A43AAD2D5D9E}" type="pres">
      <dgm:prSet presAssocID="{9E75F33F-C9B2-4535-B268-E4D18C775422}" presName="connectorText" presStyleLbl="sibTrans1D1" presStyleIdx="0" presStyleCnt="8"/>
      <dgm:spPr/>
      <dgm:t>
        <a:bodyPr/>
        <a:lstStyle/>
        <a:p>
          <a:endParaRPr lang="es-ES"/>
        </a:p>
      </dgm:t>
    </dgm:pt>
    <dgm:pt modelId="{64C0833B-C8A9-461E-9C39-AB3EAD137471}" type="pres">
      <dgm:prSet presAssocID="{F6450857-0236-4F1D-AB08-4278790EF17B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FCD270-FACA-4319-994F-FC813FFB89D3}" type="pres">
      <dgm:prSet presAssocID="{07E9426F-620D-4E06-B4EA-2B60C1B262FC}" presName="sibTrans" presStyleLbl="sibTrans1D1" presStyleIdx="1" presStyleCnt="8"/>
      <dgm:spPr/>
      <dgm:t>
        <a:bodyPr/>
        <a:lstStyle/>
        <a:p>
          <a:endParaRPr lang="es-ES"/>
        </a:p>
      </dgm:t>
    </dgm:pt>
    <dgm:pt modelId="{55A321DD-9D41-433B-9FA5-EEA7C4FD8893}" type="pres">
      <dgm:prSet presAssocID="{07E9426F-620D-4E06-B4EA-2B60C1B262FC}" presName="connectorText" presStyleLbl="sibTrans1D1" presStyleIdx="1" presStyleCnt="8"/>
      <dgm:spPr/>
      <dgm:t>
        <a:bodyPr/>
        <a:lstStyle/>
        <a:p>
          <a:endParaRPr lang="es-ES"/>
        </a:p>
      </dgm:t>
    </dgm:pt>
    <dgm:pt modelId="{57BC0A66-ADC3-4307-B13A-E3A11553A1C5}" type="pres">
      <dgm:prSet presAssocID="{E147BE44-791A-4DD0-B481-41C227B65E34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970FA1-45F0-4D16-8944-1E8E4454CF90}" type="pres">
      <dgm:prSet presAssocID="{3BBB1B01-A2BB-4202-8F72-0B27D5D72106}" presName="sibTrans" presStyleLbl="sibTrans1D1" presStyleIdx="2" presStyleCnt="8"/>
      <dgm:spPr/>
      <dgm:t>
        <a:bodyPr/>
        <a:lstStyle/>
        <a:p>
          <a:endParaRPr lang="es-ES"/>
        </a:p>
      </dgm:t>
    </dgm:pt>
    <dgm:pt modelId="{4D81F1EC-7D1D-4FEA-AC52-DD99BCCEB913}" type="pres">
      <dgm:prSet presAssocID="{3BBB1B01-A2BB-4202-8F72-0B27D5D72106}" presName="connectorText" presStyleLbl="sibTrans1D1" presStyleIdx="2" presStyleCnt="8"/>
      <dgm:spPr/>
      <dgm:t>
        <a:bodyPr/>
        <a:lstStyle/>
        <a:p>
          <a:endParaRPr lang="es-ES"/>
        </a:p>
      </dgm:t>
    </dgm:pt>
    <dgm:pt modelId="{427C05C5-73C4-4708-B526-15F2C95E16AC}" type="pres">
      <dgm:prSet presAssocID="{2AF4D116-E0EE-4948-AC9F-D28D927AEE75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E81F5B-CEB5-4A24-BB57-5E05488E4090}" type="pres">
      <dgm:prSet presAssocID="{F9487C6E-F500-47F2-BB62-185B5869D680}" presName="sibTrans" presStyleLbl="sibTrans1D1" presStyleIdx="3" presStyleCnt="8"/>
      <dgm:spPr/>
      <dgm:t>
        <a:bodyPr/>
        <a:lstStyle/>
        <a:p>
          <a:endParaRPr lang="es-ES"/>
        </a:p>
      </dgm:t>
    </dgm:pt>
    <dgm:pt modelId="{F7A853E4-A881-4018-9E93-ECB3A4C82D4B}" type="pres">
      <dgm:prSet presAssocID="{F9487C6E-F500-47F2-BB62-185B5869D680}" presName="connectorText" presStyleLbl="sibTrans1D1" presStyleIdx="3" presStyleCnt="8"/>
      <dgm:spPr/>
      <dgm:t>
        <a:bodyPr/>
        <a:lstStyle/>
        <a:p>
          <a:endParaRPr lang="es-ES"/>
        </a:p>
      </dgm:t>
    </dgm:pt>
    <dgm:pt modelId="{43418922-E32C-41E0-BAA4-BCDB498CADB2}" type="pres">
      <dgm:prSet presAssocID="{5AC1C288-89F4-44AC-B293-B5E1AC9E9E1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DF1EE6-3C31-42C5-B8DB-3C00B452A89D}" type="pres">
      <dgm:prSet presAssocID="{5CA83A13-217B-4BE5-896E-08BC2894D579}" presName="sibTrans" presStyleLbl="sibTrans1D1" presStyleIdx="4" presStyleCnt="8"/>
      <dgm:spPr/>
      <dgm:t>
        <a:bodyPr/>
        <a:lstStyle/>
        <a:p>
          <a:endParaRPr lang="es-ES"/>
        </a:p>
      </dgm:t>
    </dgm:pt>
    <dgm:pt modelId="{C3183219-5550-493B-84F9-50486E51EF47}" type="pres">
      <dgm:prSet presAssocID="{5CA83A13-217B-4BE5-896E-08BC2894D579}" presName="connectorText" presStyleLbl="sibTrans1D1" presStyleIdx="4" presStyleCnt="8"/>
      <dgm:spPr/>
      <dgm:t>
        <a:bodyPr/>
        <a:lstStyle/>
        <a:p>
          <a:endParaRPr lang="es-ES"/>
        </a:p>
      </dgm:t>
    </dgm:pt>
    <dgm:pt modelId="{B1A4CC72-B6CD-4D1F-A731-4747CB5FE9F6}" type="pres">
      <dgm:prSet presAssocID="{7619E49D-C573-4AFA-A947-50440F9CBE5B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3544CA-98BC-46C5-9ADC-E1974B7294DC}" type="pres">
      <dgm:prSet presAssocID="{6712771C-9B4F-4F9A-AA09-3CBA0B7BF34D}" presName="sibTrans" presStyleLbl="sibTrans1D1" presStyleIdx="5" presStyleCnt="8"/>
      <dgm:spPr/>
      <dgm:t>
        <a:bodyPr/>
        <a:lstStyle/>
        <a:p>
          <a:endParaRPr lang="es-ES"/>
        </a:p>
      </dgm:t>
    </dgm:pt>
    <dgm:pt modelId="{D501D4AA-7F4A-4C3E-8CE9-AA6454824970}" type="pres">
      <dgm:prSet presAssocID="{6712771C-9B4F-4F9A-AA09-3CBA0B7BF34D}" presName="connectorText" presStyleLbl="sibTrans1D1" presStyleIdx="5" presStyleCnt="8"/>
      <dgm:spPr/>
      <dgm:t>
        <a:bodyPr/>
        <a:lstStyle/>
        <a:p>
          <a:endParaRPr lang="es-ES"/>
        </a:p>
      </dgm:t>
    </dgm:pt>
    <dgm:pt modelId="{0E645219-2CAA-46D1-AB5B-C85E7311D5AB}" type="pres">
      <dgm:prSet presAssocID="{070F1F64-4827-4481-AAAC-6381965E7CB8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94E411-5595-4D6B-AC5B-78B5C3E12725}" type="pres">
      <dgm:prSet presAssocID="{34751832-173D-4F5B-8BFD-1C00C5A47B53}" presName="sibTrans" presStyleLbl="sibTrans1D1" presStyleIdx="6" presStyleCnt="8"/>
      <dgm:spPr/>
      <dgm:t>
        <a:bodyPr/>
        <a:lstStyle/>
        <a:p>
          <a:endParaRPr lang="es-ES"/>
        </a:p>
      </dgm:t>
    </dgm:pt>
    <dgm:pt modelId="{FECFB747-8FA1-4E14-AEE0-D49253E69136}" type="pres">
      <dgm:prSet presAssocID="{34751832-173D-4F5B-8BFD-1C00C5A47B53}" presName="connectorText" presStyleLbl="sibTrans1D1" presStyleIdx="6" presStyleCnt="8"/>
      <dgm:spPr/>
      <dgm:t>
        <a:bodyPr/>
        <a:lstStyle/>
        <a:p>
          <a:endParaRPr lang="es-ES"/>
        </a:p>
      </dgm:t>
    </dgm:pt>
    <dgm:pt modelId="{AC37480E-7D54-451B-9985-6A5D99212E8A}" type="pres">
      <dgm:prSet presAssocID="{A3355C30-1AA4-475E-8ED8-52DB373558E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819E04-CCF6-4268-8607-A0EE2ACF6D18}" type="pres">
      <dgm:prSet presAssocID="{9F761B9E-C4DB-4529-A3BA-37D35E743A63}" presName="sibTrans" presStyleLbl="sibTrans1D1" presStyleIdx="7" presStyleCnt="8"/>
      <dgm:spPr/>
      <dgm:t>
        <a:bodyPr/>
        <a:lstStyle/>
        <a:p>
          <a:endParaRPr lang="es-ES"/>
        </a:p>
      </dgm:t>
    </dgm:pt>
    <dgm:pt modelId="{7E478563-32F4-48BF-BDD2-63D2CC26F1D6}" type="pres">
      <dgm:prSet presAssocID="{9F761B9E-C4DB-4529-A3BA-37D35E743A63}" presName="connectorText" presStyleLbl="sibTrans1D1" presStyleIdx="7" presStyleCnt="8"/>
      <dgm:spPr/>
      <dgm:t>
        <a:bodyPr/>
        <a:lstStyle/>
        <a:p>
          <a:endParaRPr lang="es-ES"/>
        </a:p>
      </dgm:t>
    </dgm:pt>
    <dgm:pt modelId="{CD7DD270-873F-4EE1-B2A2-BB9FDCE67CD3}" type="pres">
      <dgm:prSet presAssocID="{3D9BD21E-E21D-4F64-BB36-F1854231048B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4D0FCD8-ADEA-4A18-8C2E-23A26E19C302}" type="presOf" srcId="{3BBB1B01-A2BB-4202-8F72-0B27D5D72106}" destId="{4D81F1EC-7D1D-4FEA-AC52-DD99BCCEB913}" srcOrd="1" destOrd="0" presId="urn:microsoft.com/office/officeart/2005/8/layout/bProcess3"/>
    <dgm:cxn modelId="{5A9C2D2E-C928-4F77-A945-8FA6808259A5}" type="presOf" srcId="{9E75F33F-C9B2-4535-B268-E4D18C775422}" destId="{90CA520B-F888-4F1C-829A-CB40D5498725}" srcOrd="0" destOrd="0" presId="urn:microsoft.com/office/officeart/2005/8/layout/bProcess3"/>
    <dgm:cxn modelId="{BF7BED12-5FEE-4963-9BB6-B0B39412CBA0}" type="presOf" srcId="{A3355C30-1AA4-475E-8ED8-52DB373558E1}" destId="{AC37480E-7D54-451B-9985-6A5D99212E8A}" srcOrd="0" destOrd="0" presId="urn:microsoft.com/office/officeart/2005/8/layout/bProcess3"/>
    <dgm:cxn modelId="{91CC18AC-64C7-400D-ADE6-90B57F16A2B9}" srcId="{6FC4800D-6C48-4997-8B7A-54FFE10E1798}" destId="{070F1F64-4827-4481-AAAC-6381965E7CB8}" srcOrd="6" destOrd="0" parTransId="{96738F97-76CF-415E-A80E-1BBF0729AA74}" sibTransId="{34751832-173D-4F5B-8BFD-1C00C5A47B53}"/>
    <dgm:cxn modelId="{23364D26-3E3B-47E8-9654-575F9F691D19}" srcId="{6FC4800D-6C48-4997-8B7A-54FFE10E1798}" destId="{3D9BD21E-E21D-4F64-BB36-F1854231048B}" srcOrd="8" destOrd="0" parTransId="{64C97368-FB02-4494-A790-EFBEE209E849}" sibTransId="{9397EE6F-F17C-4CC6-9DF7-57C9CFF58052}"/>
    <dgm:cxn modelId="{AE9DBA2D-15EA-40B5-B0F4-1EF9E0F61C2A}" type="presOf" srcId="{9E75F33F-C9B2-4535-B268-E4D18C775422}" destId="{678F787F-5982-4761-B850-A43AAD2D5D9E}" srcOrd="1" destOrd="0" presId="urn:microsoft.com/office/officeart/2005/8/layout/bProcess3"/>
    <dgm:cxn modelId="{F26CD964-91D1-41C9-9863-BCD8A16494E9}" srcId="{6FC4800D-6C48-4997-8B7A-54FFE10E1798}" destId="{7619E49D-C573-4AFA-A947-50440F9CBE5B}" srcOrd="5" destOrd="0" parTransId="{9E986C36-77A1-449C-B683-2337C0FCD776}" sibTransId="{6712771C-9B4F-4F9A-AA09-3CBA0B7BF34D}"/>
    <dgm:cxn modelId="{F3806CC6-32B0-4435-86B5-F0729F96E6FE}" type="presOf" srcId="{6712771C-9B4F-4F9A-AA09-3CBA0B7BF34D}" destId="{D501D4AA-7F4A-4C3E-8CE9-AA6454824970}" srcOrd="1" destOrd="0" presId="urn:microsoft.com/office/officeart/2005/8/layout/bProcess3"/>
    <dgm:cxn modelId="{135FCE3B-89AB-497F-9E49-87AEBE117C7D}" type="presOf" srcId="{2AF4D116-E0EE-4948-AC9F-D28D927AEE75}" destId="{427C05C5-73C4-4708-B526-15F2C95E16AC}" srcOrd="0" destOrd="0" presId="urn:microsoft.com/office/officeart/2005/8/layout/bProcess3"/>
    <dgm:cxn modelId="{445440A2-7702-4BAA-9894-0CD3D36273C8}" srcId="{6FC4800D-6C48-4997-8B7A-54FFE10E1798}" destId="{2AF4D116-E0EE-4948-AC9F-D28D927AEE75}" srcOrd="3" destOrd="0" parTransId="{2DF2EBA4-D147-4C20-8B84-6072FA8AE878}" sibTransId="{F9487C6E-F500-47F2-BB62-185B5869D680}"/>
    <dgm:cxn modelId="{945283F7-C764-4765-8FD8-DEEB84E1B2D4}" type="presOf" srcId="{34751832-173D-4F5B-8BFD-1C00C5A47B53}" destId="{FECFB747-8FA1-4E14-AEE0-D49253E69136}" srcOrd="1" destOrd="0" presId="urn:microsoft.com/office/officeart/2005/8/layout/bProcess3"/>
    <dgm:cxn modelId="{78A2706A-50DD-4617-85DD-AD5C02BC6541}" type="presOf" srcId="{9F761B9E-C4DB-4529-A3BA-37D35E743A63}" destId="{7E478563-32F4-48BF-BDD2-63D2CC26F1D6}" srcOrd="1" destOrd="0" presId="urn:microsoft.com/office/officeart/2005/8/layout/bProcess3"/>
    <dgm:cxn modelId="{32300018-414A-4116-8712-F4F1FCEE61B9}" type="presOf" srcId="{5CA83A13-217B-4BE5-896E-08BC2894D579}" destId="{5DDF1EE6-3C31-42C5-B8DB-3C00B452A89D}" srcOrd="0" destOrd="0" presId="urn:microsoft.com/office/officeart/2005/8/layout/bProcess3"/>
    <dgm:cxn modelId="{E30B3F0B-7425-47B7-B852-CA7796930B95}" type="presOf" srcId="{3D9BD21E-E21D-4F64-BB36-F1854231048B}" destId="{CD7DD270-873F-4EE1-B2A2-BB9FDCE67CD3}" srcOrd="0" destOrd="0" presId="urn:microsoft.com/office/officeart/2005/8/layout/bProcess3"/>
    <dgm:cxn modelId="{AC057D39-9AA2-4A40-A466-CA40426CD37D}" type="presOf" srcId="{5CA83A13-217B-4BE5-896E-08BC2894D579}" destId="{C3183219-5550-493B-84F9-50486E51EF47}" srcOrd="1" destOrd="0" presId="urn:microsoft.com/office/officeart/2005/8/layout/bProcess3"/>
    <dgm:cxn modelId="{7F3884E3-A5D0-49FB-8053-8767B0FBF753}" type="presOf" srcId="{7619E49D-C573-4AFA-A947-50440F9CBE5B}" destId="{B1A4CC72-B6CD-4D1F-A731-4747CB5FE9F6}" srcOrd="0" destOrd="0" presId="urn:microsoft.com/office/officeart/2005/8/layout/bProcess3"/>
    <dgm:cxn modelId="{8011EFEA-4E54-4FA5-AAC8-AC8DA56172F5}" srcId="{6FC4800D-6C48-4997-8B7A-54FFE10E1798}" destId="{5AC1C288-89F4-44AC-B293-B5E1AC9E9E13}" srcOrd="4" destOrd="0" parTransId="{13E48E26-C2B8-45D3-BE40-4AE626C718F5}" sibTransId="{5CA83A13-217B-4BE5-896E-08BC2894D579}"/>
    <dgm:cxn modelId="{F7587DE1-DBE6-4D42-92BE-7710E547275B}" type="presOf" srcId="{9F761B9E-C4DB-4529-A3BA-37D35E743A63}" destId="{F6819E04-CCF6-4268-8607-A0EE2ACF6D18}" srcOrd="0" destOrd="0" presId="urn:microsoft.com/office/officeart/2005/8/layout/bProcess3"/>
    <dgm:cxn modelId="{5FA1B5A8-67EE-420F-A1E5-6C108E89EF21}" type="presOf" srcId="{F9487C6E-F500-47F2-BB62-185B5869D680}" destId="{00E81F5B-CEB5-4A24-BB57-5E05488E4090}" srcOrd="0" destOrd="0" presId="urn:microsoft.com/office/officeart/2005/8/layout/bProcess3"/>
    <dgm:cxn modelId="{3E561639-724A-462E-9AF4-227340488616}" type="presOf" srcId="{070F1F64-4827-4481-AAAC-6381965E7CB8}" destId="{0E645219-2CAA-46D1-AB5B-C85E7311D5AB}" srcOrd="0" destOrd="0" presId="urn:microsoft.com/office/officeart/2005/8/layout/bProcess3"/>
    <dgm:cxn modelId="{3A4D9CA4-5816-499D-8476-D07F0D0E5015}" srcId="{6FC4800D-6C48-4997-8B7A-54FFE10E1798}" destId="{556CD8BE-3DD9-4BFB-AE8C-AC906DAE8329}" srcOrd="0" destOrd="0" parTransId="{BE4FC805-512B-4352-9103-EBC64005FF8E}" sibTransId="{9E75F33F-C9B2-4535-B268-E4D18C775422}"/>
    <dgm:cxn modelId="{A0ABF85D-2A08-4B82-88B0-AE41D10E2F41}" type="presOf" srcId="{6FC4800D-6C48-4997-8B7A-54FFE10E1798}" destId="{4040B974-CD2C-4A9D-838A-4CB4CA071AA8}" srcOrd="0" destOrd="0" presId="urn:microsoft.com/office/officeart/2005/8/layout/bProcess3"/>
    <dgm:cxn modelId="{CD3D1E11-0873-4E16-9EC6-011BF3ADD8E6}" type="presOf" srcId="{556CD8BE-3DD9-4BFB-AE8C-AC906DAE8329}" destId="{5811F97E-14D4-45AD-A033-0BCEE5F8D30A}" srcOrd="0" destOrd="0" presId="urn:microsoft.com/office/officeart/2005/8/layout/bProcess3"/>
    <dgm:cxn modelId="{E1C04A33-A428-40B6-B170-50131C2540CE}" type="presOf" srcId="{07E9426F-620D-4E06-B4EA-2B60C1B262FC}" destId="{55A321DD-9D41-433B-9FA5-EEA7C4FD8893}" srcOrd="1" destOrd="0" presId="urn:microsoft.com/office/officeart/2005/8/layout/bProcess3"/>
    <dgm:cxn modelId="{91A29850-D8B1-4E83-A3BC-5C637E326A30}" type="presOf" srcId="{F9487C6E-F500-47F2-BB62-185B5869D680}" destId="{F7A853E4-A881-4018-9E93-ECB3A4C82D4B}" srcOrd="1" destOrd="0" presId="urn:microsoft.com/office/officeart/2005/8/layout/bProcess3"/>
    <dgm:cxn modelId="{5330C0A9-B55D-48E8-B5BF-57A9E5D49675}" type="presOf" srcId="{F6450857-0236-4F1D-AB08-4278790EF17B}" destId="{64C0833B-C8A9-461E-9C39-AB3EAD137471}" srcOrd="0" destOrd="0" presId="urn:microsoft.com/office/officeart/2005/8/layout/bProcess3"/>
    <dgm:cxn modelId="{A82C3061-1484-4CEF-AB03-BAC4CBAF12E8}" type="presOf" srcId="{3BBB1B01-A2BB-4202-8F72-0B27D5D72106}" destId="{F2970FA1-45F0-4D16-8944-1E8E4454CF90}" srcOrd="0" destOrd="0" presId="urn:microsoft.com/office/officeart/2005/8/layout/bProcess3"/>
    <dgm:cxn modelId="{D404E7A9-7F11-4802-B8C3-6F0444C74E6B}" type="presOf" srcId="{07E9426F-620D-4E06-B4EA-2B60C1B262FC}" destId="{A1FCD270-FACA-4319-994F-FC813FFB89D3}" srcOrd="0" destOrd="0" presId="urn:microsoft.com/office/officeart/2005/8/layout/bProcess3"/>
    <dgm:cxn modelId="{3E2E1A5F-EFB7-400F-AD39-F388F0063E76}" type="presOf" srcId="{5AC1C288-89F4-44AC-B293-B5E1AC9E9E13}" destId="{43418922-E32C-41E0-BAA4-BCDB498CADB2}" srcOrd="0" destOrd="0" presId="urn:microsoft.com/office/officeart/2005/8/layout/bProcess3"/>
    <dgm:cxn modelId="{3AA26A59-092D-4D8C-A7F7-C2452A032DB3}" type="presOf" srcId="{E147BE44-791A-4DD0-B481-41C227B65E34}" destId="{57BC0A66-ADC3-4307-B13A-E3A11553A1C5}" srcOrd="0" destOrd="0" presId="urn:microsoft.com/office/officeart/2005/8/layout/bProcess3"/>
    <dgm:cxn modelId="{1FC45F2D-281A-465E-9883-A7D33582BBCA}" srcId="{6FC4800D-6C48-4997-8B7A-54FFE10E1798}" destId="{F6450857-0236-4F1D-AB08-4278790EF17B}" srcOrd="1" destOrd="0" parTransId="{81CC921B-1884-40EB-BEE4-50D602D9C5DE}" sibTransId="{07E9426F-620D-4E06-B4EA-2B60C1B262FC}"/>
    <dgm:cxn modelId="{340431FA-1F94-4C5C-A584-AB68C52E280A}" srcId="{6FC4800D-6C48-4997-8B7A-54FFE10E1798}" destId="{E147BE44-791A-4DD0-B481-41C227B65E34}" srcOrd="2" destOrd="0" parTransId="{21548D6D-365B-461B-83CC-422C992E5398}" sibTransId="{3BBB1B01-A2BB-4202-8F72-0B27D5D72106}"/>
    <dgm:cxn modelId="{458D0188-E6ED-4D2E-8AE7-169E669C5073}" srcId="{6FC4800D-6C48-4997-8B7A-54FFE10E1798}" destId="{A3355C30-1AA4-475E-8ED8-52DB373558E1}" srcOrd="7" destOrd="0" parTransId="{70237BB2-5237-4E1A-B05F-5482913EE199}" sibTransId="{9F761B9E-C4DB-4529-A3BA-37D35E743A63}"/>
    <dgm:cxn modelId="{742A1383-2AC0-46AC-8F4A-69498725AAAC}" type="presOf" srcId="{34751832-173D-4F5B-8BFD-1C00C5A47B53}" destId="{9894E411-5595-4D6B-AC5B-78B5C3E12725}" srcOrd="0" destOrd="0" presId="urn:microsoft.com/office/officeart/2005/8/layout/bProcess3"/>
    <dgm:cxn modelId="{F9A450E3-889B-4D22-97FC-032CB678A24B}" type="presOf" srcId="{6712771C-9B4F-4F9A-AA09-3CBA0B7BF34D}" destId="{7F3544CA-98BC-46C5-9ADC-E1974B7294DC}" srcOrd="0" destOrd="0" presId="urn:microsoft.com/office/officeart/2005/8/layout/bProcess3"/>
    <dgm:cxn modelId="{4DC8A573-7264-4376-9695-80A4D767B643}" type="presParOf" srcId="{4040B974-CD2C-4A9D-838A-4CB4CA071AA8}" destId="{5811F97E-14D4-45AD-A033-0BCEE5F8D30A}" srcOrd="0" destOrd="0" presId="urn:microsoft.com/office/officeart/2005/8/layout/bProcess3"/>
    <dgm:cxn modelId="{F41FB11E-47E0-4EC4-863E-93055B66EF43}" type="presParOf" srcId="{4040B974-CD2C-4A9D-838A-4CB4CA071AA8}" destId="{90CA520B-F888-4F1C-829A-CB40D5498725}" srcOrd="1" destOrd="0" presId="urn:microsoft.com/office/officeart/2005/8/layout/bProcess3"/>
    <dgm:cxn modelId="{3594A080-2A6C-45EA-A75E-B4625C6C348F}" type="presParOf" srcId="{90CA520B-F888-4F1C-829A-CB40D5498725}" destId="{678F787F-5982-4761-B850-A43AAD2D5D9E}" srcOrd="0" destOrd="0" presId="urn:microsoft.com/office/officeart/2005/8/layout/bProcess3"/>
    <dgm:cxn modelId="{310622FC-521D-4B94-B102-E5FCB0613E43}" type="presParOf" srcId="{4040B974-CD2C-4A9D-838A-4CB4CA071AA8}" destId="{64C0833B-C8A9-461E-9C39-AB3EAD137471}" srcOrd="2" destOrd="0" presId="urn:microsoft.com/office/officeart/2005/8/layout/bProcess3"/>
    <dgm:cxn modelId="{98CDF2B9-8E3A-4072-B6C5-3351A2D03C7D}" type="presParOf" srcId="{4040B974-CD2C-4A9D-838A-4CB4CA071AA8}" destId="{A1FCD270-FACA-4319-994F-FC813FFB89D3}" srcOrd="3" destOrd="0" presId="urn:microsoft.com/office/officeart/2005/8/layout/bProcess3"/>
    <dgm:cxn modelId="{B072AB24-6AAA-45BE-99FE-EEE7AA2C98E0}" type="presParOf" srcId="{A1FCD270-FACA-4319-994F-FC813FFB89D3}" destId="{55A321DD-9D41-433B-9FA5-EEA7C4FD8893}" srcOrd="0" destOrd="0" presId="urn:microsoft.com/office/officeart/2005/8/layout/bProcess3"/>
    <dgm:cxn modelId="{8CD683AD-A277-4FA7-96FB-FC78F07A3DAD}" type="presParOf" srcId="{4040B974-CD2C-4A9D-838A-4CB4CA071AA8}" destId="{57BC0A66-ADC3-4307-B13A-E3A11553A1C5}" srcOrd="4" destOrd="0" presId="urn:microsoft.com/office/officeart/2005/8/layout/bProcess3"/>
    <dgm:cxn modelId="{6309F621-B508-4198-9601-1E94C24D66BA}" type="presParOf" srcId="{4040B974-CD2C-4A9D-838A-4CB4CA071AA8}" destId="{F2970FA1-45F0-4D16-8944-1E8E4454CF90}" srcOrd="5" destOrd="0" presId="urn:microsoft.com/office/officeart/2005/8/layout/bProcess3"/>
    <dgm:cxn modelId="{FB84FCB5-297A-4679-A2A6-8DDF964F4ECA}" type="presParOf" srcId="{F2970FA1-45F0-4D16-8944-1E8E4454CF90}" destId="{4D81F1EC-7D1D-4FEA-AC52-DD99BCCEB913}" srcOrd="0" destOrd="0" presId="urn:microsoft.com/office/officeart/2005/8/layout/bProcess3"/>
    <dgm:cxn modelId="{32E92154-A78E-407B-86D2-1F776679ECED}" type="presParOf" srcId="{4040B974-CD2C-4A9D-838A-4CB4CA071AA8}" destId="{427C05C5-73C4-4708-B526-15F2C95E16AC}" srcOrd="6" destOrd="0" presId="urn:microsoft.com/office/officeart/2005/8/layout/bProcess3"/>
    <dgm:cxn modelId="{AAA12EDF-C15E-4400-8644-40B99DAF0593}" type="presParOf" srcId="{4040B974-CD2C-4A9D-838A-4CB4CA071AA8}" destId="{00E81F5B-CEB5-4A24-BB57-5E05488E4090}" srcOrd="7" destOrd="0" presId="urn:microsoft.com/office/officeart/2005/8/layout/bProcess3"/>
    <dgm:cxn modelId="{DFE6F1B8-C537-46FA-BC38-42CF74B673DF}" type="presParOf" srcId="{00E81F5B-CEB5-4A24-BB57-5E05488E4090}" destId="{F7A853E4-A881-4018-9E93-ECB3A4C82D4B}" srcOrd="0" destOrd="0" presId="urn:microsoft.com/office/officeart/2005/8/layout/bProcess3"/>
    <dgm:cxn modelId="{39736BDE-6D8C-447A-A65D-19195C879ECB}" type="presParOf" srcId="{4040B974-CD2C-4A9D-838A-4CB4CA071AA8}" destId="{43418922-E32C-41E0-BAA4-BCDB498CADB2}" srcOrd="8" destOrd="0" presId="urn:microsoft.com/office/officeart/2005/8/layout/bProcess3"/>
    <dgm:cxn modelId="{FF95C98F-1261-4215-9AAF-AE13B6458DA3}" type="presParOf" srcId="{4040B974-CD2C-4A9D-838A-4CB4CA071AA8}" destId="{5DDF1EE6-3C31-42C5-B8DB-3C00B452A89D}" srcOrd="9" destOrd="0" presId="urn:microsoft.com/office/officeart/2005/8/layout/bProcess3"/>
    <dgm:cxn modelId="{7C0AB3E1-F929-49D0-89C4-A91057630EDC}" type="presParOf" srcId="{5DDF1EE6-3C31-42C5-B8DB-3C00B452A89D}" destId="{C3183219-5550-493B-84F9-50486E51EF47}" srcOrd="0" destOrd="0" presId="urn:microsoft.com/office/officeart/2005/8/layout/bProcess3"/>
    <dgm:cxn modelId="{DBBA3793-E7A8-42C6-B3F3-F239E3940448}" type="presParOf" srcId="{4040B974-CD2C-4A9D-838A-4CB4CA071AA8}" destId="{B1A4CC72-B6CD-4D1F-A731-4747CB5FE9F6}" srcOrd="10" destOrd="0" presId="urn:microsoft.com/office/officeart/2005/8/layout/bProcess3"/>
    <dgm:cxn modelId="{B630B6CA-0A4F-4B36-BC85-8E240B8A120E}" type="presParOf" srcId="{4040B974-CD2C-4A9D-838A-4CB4CA071AA8}" destId="{7F3544CA-98BC-46C5-9ADC-E1974B7294DC}" srcOrd="11" destOrd="0" presId="urn:microsoft.com/office/officeart/2005/8/layout/bProcess3"/>
    <dgm:cxn modelId="{64D30760-0B22-4819-B624-03855938F3CA}" type="presParOf" srcId="{7F3544CA-98BC-46C5-9ADC-E1974B7294DC}" destId="{D501D4AA-7F4A-4C3E-8CE9-AA6454824970}" srcOrd="0" destOrd="0" presId="urn:microsoft.com/office/officeart/2005/8/layout/bProcess3"/>
    <dgm:cxn modelId="{D65E70A6-9B0D-40C7-BDC2-2AE699B37DD2}" type="presParOf" srcId="{4040B974-CD2C-4A9D-838A-4CB4CA071AA8}" destId="{0E645219-2CAA-46D1-AB5B-C85E7311D5AB}" srcOrd="12" destOrd="0" presId="urn:microsoft.com/office/officeart/2005/8/layout/bProcess3"/>
    <dgm:cxn modelId="{7B0B4281-DA60-4E13-8D7F-68A40285D85E}" type="presParOf" srcId="{4040B974-CD2C-4A9D-838A-4CB4CA071AA8}" destId="{9894E411-5595-4D6B-AC5B-78B5C3E12725}" srcOrd="13" destOrd="0" presId="urn:microsoft.com/office/officeart/2005/8/layout/bProcess3"/>
    <dgm:cxn modelId="{95D8703D-9EE2-4EB2-ACEF-CECB38D89157}" type="presParOf" srcId="{9894E411-5595-4D6B-AC5B-78B5C3E12725}" destId="{FECFB747-8FA1-4E14-AEE0-D49253E69136}" srcOrd="0" destOrd="0" presId="urn:microsoft.com/office/officeart/2005/8/layout/bProcess3"/>
    <dgm:cxn modelId="{F6FE5F79-B8B3-4CA9-A03B-00BFB4E4A316}" type="presParOf" srcId="{4040B974-CD2C-4A9D-838A-4CB4CA071AA8}" destId="{AC37480E-7D54-451B-9985-6A5D99212E8A}" srcOrd="14" destOrd="0" presId="urn:microsoft.com/office/officeart/2005/8/layout/bProcess3"/>
    <dgm:cxn modelId="{375C733D-C160-4F24-B80B-5727BA6DFAAF}" type="presParOf" srcId="{4040B974-CD2C-4A9D-838A-4CB4CA071AA8}" destId="{F6819E04-CCF6-4268-8607-A0EE2ACF6D18}" srcOrd="15" destOrd="0" presId="urn:microsoft.com/office/officeart/2005/8/layout/bProcess3"/>
    <dgm:cxn modelId="{FB6BA38E-559F-448D-8D19-D994B9EA7737}" type="presParOf" srcId="{F6819E04-CCF6-4268-8607-A0EE2ACF6D18}" destId="{7E478563-32F4-48BF-BDD2-63D2CC26F1D6}" srcOrd="0" destOrd="0" presId="urn:microsoft.com/office/officeart/2005/8/layout/bProcess3"/>
    <dgm:cxn modelId="{35D9B72F-5DE5-4C04-AE8F-032D61A2FCD6}" type="presParOf" srcId="{4040B974-CD2C-4A9D-838A-4CB4CA071AA8}" destId="{CD7DD270-873F-4EE1-B2A2-BB9FDCE67CD3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FC4800D-6C48-4997-8B7A-54FFE10E1798}" type="doc">
      <dgm:prSet loTypeId="urn:microsoft.com/office/officeart/2005/8/layout/b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556CD8BE-3DD9-4BFB-AE8C-AC906DAE8329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Percepción</a:t>
          </a:r>
        </a:p>
      </dgm:t>
    </dgm:pt>
    <dgm:pt modelId="{BE4FC805-512B-4352-9103-EBC64005FF8E}" type="parTrans" cxnId="{3A4D9CA4-5816-499D-8476-D07F0D0E5015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75F33F-C9B2-4535-B268-E4D18C775422}" type="sibTrans" cxnId="{3A4D9CA4-5816-499D-8476-D07F0D0E5015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450857-0236-4F1D-AB08-4278790EF17B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Experiencias</a:t>
          </a:r>
        </a:p>
      </dgm:t>
    </dgm:pt>
    <dgm:pt modelId="{81CC921B-1884-40EB-BEE4-50D602D9C5DE}" type="parTrans" cxnId="{1FC45F2D-281A-465E-9883-A7D33582BBCA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E9426F-620D-4E06-B4EA-2B60C1B262FC}" type="sibTrans" cxnId="{1FC45F2D-281A-465E-9883-A7D33582BBCA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47BE44-791A-4DD0-B481-41C227B65E34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Reflexión</a:t>
          </a:r>
        </a:p>
      </dgm:t>
    </dgm:pt>
    <dgm:pt modelId="{21548D6D-365B-461B-83CC-422C992E5398}" type="parTrans" cxnId="{340431FA-1F94-4C5C-A584-AB68C52E280A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BB1B01-A2BB-4202-8F72-0B27D5D72106}" type="sibTrans" cxnId="{340431FA-1F94-4C5C-A584-AB68C52E280A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F4D116-E0EE-4948-AC9F-D28D927AEE75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Emoción</a:t>
          </a:r>
        </a:p>
      </dgm:t>
    </dgm:pt>
    <dgm:pt modelId="{2DF2EBA4-D147-4C20-8B84-6072FA8AE878}" type="parTrans" cxnId="{445440A2-7702-4BAA-9894-0CD3D36273C8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87C6E-F500-47F2-BB62-185B5869D680}" type="sibTrans" cxnId="{445440A2-7702-4BAA-9894-0CD3D36273C8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C1C288-89F4-44AC-B293-B5E1AC9E9E13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Conducta</a:t>
          </a:r>
        </a:p>
      </dgm:t>
    </dgm:pt>
    <dgm:pt modelId="{13E48E26-C2B8-45D3-BE40-4AE626C718F5}" type="parTrans" cxnId="{8011EFEA-4E54-4FA5-AAC8-AC8DA56172F5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A83A13-217B-4BE5-896E-08BC2894D579}" type="sibTrans" cxnId="{8011EFEA-4E54-4FA5-AAC8-AC8DA56172F5}">
      <dgm:prSet/>
      <dgm:spPr/>
      <dgm:t>
        <a:bodyPr/>
        <a:lstStyle/>
        <a:p>
          <a:endParaRPr lang="es-E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40B974-CD2C-4A9D-838A-4CB4CA071AA8}" type="pres">
      <dgm:prSet presAssocID="{6FC4800D-6C48-4997-8B7A-54FFE10E179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811F97E-14D4-45AD-A033-0BCEE5F8D30A}" type="pres">
      <dgm:prSet presAssocID="{556CD8BE-3DD9-4BFB-AE8C-AC906DAE832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CA520B-F888-4F1C-829A-CB40D5498725}" type="pres">
      <dgm:prSet presAssocID="{9E75F33F-C9B2-4535-B268-E4D18C775422}" presName="sibTrans" presStyleLbl="sibTrans1D1" presStyleIdx="0" presStyleCnt="4"/>
      <dgm:spPr/>
      <dgm:t>
        <a:bodyPr/>
        <a:lstStyle/>
        <a:p>
          <a:endParaRPr lang="es-ES"/>
        </a:p>
      </dgm:t>
    </dgm:pt>
    <dgm:pt modelId="{678F787F-5982-4761-B850-A43AAD2D5D9E}" type="pres">
      <dgm:prSet presAssocID="{9E75F33F-C9B2-4535-B268-E4D18C775422}" presName="connectorText" presStyleLbl="sibTrans1D1" presStyleIdx="0" presStyleCnt="4"/>
      <dgm:spPr/>
      <dgm:t>
        <a:bodyPr/>
        <a:lstStyle/>
        <a:p>
          <a:endParaRPr lang="es-ES"/>
        </a:p>
      </dgm:t>
    </dgm:pt>
    <dgm:pt modelId="{64C0833B-C8A9-461E-9C39-AB3EAD137471}" type="pres">
      <dgm:prSet presAssocID="{F6450857-0236-4F1D-AB08-4278790EF17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FCD270-FACA-4319-994F-FC813FFB89D3}" type="pres">
      <dgm:prSet presAssocID="{07E9426F-620D-4E06-B4EA-2B60C1B262FC}" presName="sibTrans" presStyleLbl="sibTrans1D1" presStyleIdx="1" presStyleCnt="4"/>
      <dgm:spPr/>
      <dgm:t>
        <a:bodyPr/>
        <a:lstStyle/>
        <a:p>
          <a:endParaRPr lang="es-ES"/>
        </a:p>
      </dgm:t>
    </dgm:pt>
    <dgm:pt modelId="{55A321DD-9D41-433B-9FA5-EEA7C4FD8893}" type="pres">
      <dgm:prSet presAssocID="{07E9426F-620D-4E06-B4EA-2B60C1B262FC}" presName="connectorText" presStyleLbl="sibTrans1D1" presStyleIdx="1" presStyleCnt="4"/>
      <dgm:spPr/>
      <dgm:t>
        <a:bodyPr/>
        <a:lstStyle/>
        <a:p>
          <a:endParaRPr lang="es-ES"/>
        </a:p>
      </dgm:t>
    </dgm:pt>
    <dgm:pt modelId="{57BC0A66-ADC3-4307-B13A-E3A11553A1C5}" type="pres">
      <dgm:prSet presAssocID="{E147BE44-791A-4DD0-B481-41C227B65E3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970FA1-45F0-4D16-8944-1E8E4454CF90}" type="pres">
      <dgm:prSet presAssocID="{3BBB1B01-A2BB-4202-8F72-0B27D5D72106}" presName="sibTrans" presStyleLbl="sibTrans1D1" presStyleIdx="2" presStyleCnt="4"/>
      <dgm:spPr/>
      <dgm:t>
        <a:bodyPr/>
        <a:lstStyle/>
        <a:p>
          <a:endParaRPr lang="es-ES"/>
        </a:p>
      </dgm:t>
    </dgm:pt>
    <dgm:pt modelId="{4D81F1EC-7D1D-4FEA-AC52-DD99BCCEB913}" type="pres">
      <dgm:prSet presAssocID="{3BBB1B01-A2BB-4202-8F72-0B27D5D72106}" presName="connectorText" presStyleLbl="sibTrans1D1" presStyleIdx="2" presStyleCnt="4"/>
      <dgm:spPr/>
      <dgm:t>
        <a:bodyPr/>
        <a:lstStyle/>
        <a:p>
          <a:endParaRPr lang="es-ES"/>
        </a:p>
      </dgm:t>
    </dgm:pt>
    <dgm:pt modelId="{427C05C5-73C4-4708-B526-15F2C95E16AC}" type="pres">
      <dgm:prSet presAssocID="{2AF4D116-E0EE-4948-AC9F-D28D927AEE7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E81F5B-CEB5-4A24-BB57-5E05488E4090}" type="pres">
      <dgm:prSet presAssocID="{F9487C6E-F500-47F2-BB62-185B5869D680}" presName="sibTrans" presStyleLbl="sibTrans1D1" presStyleIdx="3" presStyleCnt="4"/>
      <dgm:spPr/>
      <dgm:t>
        <a:bodyPr/>
        <a:lstStyle/>
        <a:p>
          <a:endParaRPr lang="es-ES"/>
        </a:p>
      </dgm:t>
    </dgm:pt>
    <dgm:pt modelId="{F7A853E4-A881-4018-9E93-ECB3A4C82D4B}" type="pres">
      <dgm:prSet presAssocID="{F9487C6E-F500-47F2-BB62-185B5869D680}" presName="connectorText" presStyleLbl="sibTrans1D1" presStyleIdx="3" presStyleCnt="4"/>
      <dgm:spPr/>
      <dgm:t>
        <a:bodyPr/>
        <a:lstStyle/>
        <a:p>
          <a:endParaRPr lang="es-ES"/>
        </a:p>
      </dgm:t>
    </dgm:pt>
    <dgm:pt modelId="{43418922-E32C-41E0-BAA4-BCDB498CADB2}" type="pres">
      <dgm:prSet presAssocID="{5AC1C288-89F4-44AC-B293-B5E1AC9E9E1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24FA160-7416-410D-8B9E-74C5D70A6690}" type="presOf" srcId="{07E9426F-620D-4E06-B4EA-2B60C1B262FC}" destId="{55A321DD-9D41-433B-9FA5-EEA7C4FD8893}" srcOrd="1" destOrd="0" presId="urn:microsoft.com/office/officeart/2005/8/layout/bProcess3"/>
    <dgm:cxn modelId="{1FC45F2D-281A-465E-9883-A7D33582BBCA}" srcId="{6FC4800D-6C48-4997-8B7A-54FFE10E1798}" destId="{F6450857-0236-4F1D-AB08-4278790EF17B}" srcOrd="1" destOrd="0" parTransId="{81CC921B-1884-40EB-BEE4-50D602D9C5DE}" sibTransId="{07E9426F-620D-4E06-B4EA-2B60C1B262FC}"/>
    <dgm:cxn modelId="{8011EFEA-4E54-4FA5-AAC8-AC8DA56172F5}" srcId="{6FC4800D-6C48-4997-8B7A-54FFE10E1798}" destId="{5AC1C288-89F4-44AC-B293-B5E1AC9E9E13}" srcOrd="4" destOrd="0" parTransId="{13E48E26-C2B8-45D3-BE40-4AE626C718F5}" sibTransId="{5CA83A13-217B-4BE5-896E-08BC2894D579}"/>
    <dgm:cxn modelId="{7BFE413E-CC11-4DED-B01D-43A4CAAE6FBC}" type="presOf" srcId="{E147BE44-791A-4DD0-B481-41C227B65E34}" destId="{57BC0A66-ADC3-4307-B13A-E3A11553A1C5}" srcOrd="0" destOrd="0" presId="urn:microsoft.com/office/officeart/2005/8/layout/bProcess3"/>
    <dgm:cxn modelId="{340431FA-1F94-4C5C-A584-AB68C52E280A}" srcId="{6FC4800D-6C48-4997-8B7A-54FFE10E1798}" destId="{E147BE44-791A-4DD0-B481-41C227B65E34}" srcOrd="2" destOrd="0" parTransId="{21548D6D-365B-461B-83CC-422C992E5398}" sibTransId="{3BBB1B01-A2BB-4202-8F72-0B27D5D72106}"/>
    <dgm:cxn modelId="{887A32C3-719E-42B0-9502-5967B05FCA62}" type="presOf" srcId="{5AC1C288-89F4-44AC-B293-B5E1AC9E9E13}" destId="{43418922-E32C-41E0-BAA4-BCDB498CADB2}" srcOrd="0" destOrd="0" presId="urn:microsoft.com/office/officeart/2005/8/layout/bProcess3"/>
    <dgm:cxn modelId="{25083220-9C45-4237-AC30-1D5654799992}" type="presOf" srcId="{6FC4800D-6C48-4997-8B7A-54FFE10E1798}" destId="{4040B974-CD2C-4A9D-838A-4CB4CA071AA8}" srcOrd="0" destOrd="0" presId="urn:microsoft.com/office/officeart/2005/8/layout/bProcess3"/>
    <dgm:cxn modelId="{76B51063-142C-4A18-AD5C-99EFF88E97F2}" type="presOf" srcId="{2AF4D116-E0EE-4948-AC9F-D28D927AEE75}" destId="{427C05C5-73C4-4708-B526-15F2C95E16AC}" srcOrd="0" destOrd="0" presId="urn:microsoft.com/office/officeart/2005/8/layout/bProcess3"/>
    <dgm:cxn modelId="{E0913C3E-1775-43BA-83D2-005EB6C583A8}" type="presOf" srcId="{07E9426F-620D-4E06-B4EA-2B60C1B262FC}" destId="{A1FCD270-FACA-4319-994F-FC813FFB89D3}" srcOrd="0" destOrd="0" presId="urn:microsoft.com/office/officeart/2005/8/layout/bProcess3"/>
    <dgm:cxn modelId="{77E6418F-7F10-4482-9EF9-8D878D0C23A4}" type="presOf" srcId="{F9487C6E-F500-47F2-BB62-185B5869D680}" destId="{F7A853E4-A881-4018-9E93-ECB3A4C82D4B}" srcOrd="1" destOrd="0" presId="urn:microsoft.com/office/officeart/2005/8/layout/bProcess3"/>
    <dgm:cxn modelId="{CAF2D00E-2CE0-4200-ACD5-50200CD42450}" type="presOf" srcId="{9E75F33F-C9B2-4535-B268-E4D18C775422}" destId="{678F787F-5982-4761-B850-A43AAD2D5D9E}" srcOrd="1" destOrd="0" presId="urn:microsoft.com/office/officeart/2005/8/layout/bProcess3"/>
    <dgm:cxn modelId="{9C228BA9-0FD0-49E2-8520-F6D97DB87A97}" type="presOf" srcId="{556CD8BE-3DD9-4BFB-AE8C-AC906DAE8329}" destId="{5811F97E-14D4-45AD-A033-0BCEE5F8D30A}" srcOrd="0" destOrd="0" presId="urn:microsoft.com/office/officeart/2005/8/layout/bProcess3"/>
    <dgm:cxn modelId="{908E2A0A-5832-4E6B-B995-FC11A1E75393}" type="presOf" srcId="{9E75F33F-C9B2-4535-B268-E4D18C775422}" destId="{90CA520B-F888-4F1C-829A-CB40D5498725}" srcOrd="0" destOrd="0" presId="urn:microsoft.com/office/officeart/2005/8/layout/bProcess3"/>
    <dgm:cxn modelId="{0F742C4D-1D2D-4394-9671-62A0BE56243B}" type="presOf" srcId="{F9487C6E-F500-47F2-BB62-185B5869D680}" destId="{00E81F5B-CEB5-4A24-BB57-5E05488E4090}" srcOrd="0" destOrd="0" presId="urn:microsoft.com/office/officeart/2005/8/layout/bProcess3"/>
    <dgm:cxn modelId="{A3E3F1B4-FF27-4114-882B-D69E86D2DDC8}" type="presOf" srcId="{F6450857-0236-4F1D-AB08-4278790EF17B}" destId="{64C0833B-C8A9-461E-9C39-AB3EAD137471}" srcOrd="0" destOrd="0" presId="urn:microsoft.com/office/officeart/2005/8/layout/bProcess3"/>
    <dgm:cxn modelId="{9B9035F6-2809-4A3A-907C-629AD7853329}" type="presOf" srcId="{3BBB1B01-A2BB-4202-8F72-0B27D5D72106}" destId="{F2970FA1-45F0-4D16-8944-1E8E4454CF90}" srcOrd="0" destOrd="0" presId="urn:microsoft.com/office/officeart/2005/8/layout/bProcess3"/>
    <dgm:cxn modelId="{3A424548-3271-447B-BF9B-B5B46ECDB2B4}" type="presOf" srcId="{3BBB1B01-A2BB-4202-8F72-0B27D5D72106}" destId="{4D81F1EC-7D1D-4FEA-AC52-DD99BCCEB913}" srcOrd="1" destOrd="0" presId="urn:microsoft.com/office/officeart/2005/8/layout/bProcess3"/>
    <dgm:cxn modelId="{3A4D9CA4-5816-499D-8476-D07F0D0E5015}" srcId="{6FC4800D-6C48-4997-8B7A-54FFE10E1798}" destId="{556CD8BE-3DD9-4BFB-AE8C-AC906DAE8329}" srcOrd="0" destOrd="0" parTransId="{BE4FC805-512B-4352-9103-EBC64005FF8E}" sibTransId="{9E75F33F-C9B2-4535-B268-E4D18C775422}"/>
    <dgm:cxn modelId="{445440A2-7702-4BAA-9894-0CD3D36273C8}" srcId="{6FC4800D-6C48-4997-8B7A-54FFE10E1798}" destId="{2AF4D116-E0EE-4948-AC9F-D28D927AEE75}" srcOrd="3" destOrd="0" parTransId="{2DF2EBA4-D147-4C20-8B84-6072FA8AE878}" sibTransId="{F9487C6E-F500-47F2-BB62-185B5869D680}"/>
    <dgm:cxn modelId="{C6FAA332-3E1D-44CF-BF30-6BC0A5285934}" type="presParOf" srcId="{4040B974-CD2C-4A9D-838A-4CB4CA071AA8}" destId="{5811F97E-14D4-45AD-A033-0BCEE5F8D30A}" srcOrd="0" destOrd="0" presId="urn:microsoft.com/office/officeart/2005/8/layout/bProcess3"/>
    <dgm:cxn modelId="{902F5238-3124-4905-9D0B-C603ACD13D43}" type="presParOf" srcId="{4040B974-CD2C-4A9D-838A-4CB4CA071AA8}" destId="{90CA520B-F888-4F1C-829A-CB40D5498725}" srcOrd="1" destOrd="0" presId="urn:microsoft.com/office/officeart/2005/8/layout/bProcess3"/>
    <dgm:cxn modelId="{BBB1EC78-DD22-4450-A35C-A3D7296C111A}" type="presParOf" srcId="{90CA520B-F888-4F1C-829A-CB40D5498725}" destId="{678F787F-5982-4761-B850-A43AAD2D5D9E}" srcOrd="0" destOrd="0" presId="urn:microsoft.com/office/officeart/2005/8/layout/bProcess3"/>
    <dgm:cxn modelId="{E0B71BAE-2E6B-4302-BC36-86E4D81ED8BD}" type="presParOf" srcId="{4040B974-CD2C-4A9D-838A-4CB4CA071AA8}" destId="{64C0833B-C8A9-461E-9C39-AB3EAD137471}" srcOrd="2" destOrd="0" presId="urn:microsoft.com/office/officeart/2005/8/layout/bProcess3"/>
    <dgm:cxn modelId="{4D4FC5F4-F1AD-46D7-875E-C08374CB6114}" type="presParOf" srcId="{4040B974-CD2C-4A9D-838A-4CB4CA071AA8}" destId="{A1FCD270-FACA-4319-994F-FC813FFB89D3}" srcOrd="3" destOrd="0" presId="urn:microsoft.com/office/officeart/2005/8/layout/bProcess3"/>
    <dgm:cxn modelId="{4BE43823-0932-47DA-ABAC-5DBA41411106}" type="presParOf" srcId="{A1FCD270-FACA-4319-994F-FC813FFB89D3}" destId="{55A321DD-9D41-433B-9FA5-EEA7C4FD8893}" srcOrd="0" destOrd="0" presId="urn:microsoft.com/office/officeart/2005/8/layout/bProcess3"/>
    <dgm:cxn modelId="{96360918-005C-4274-97F4-C0532DF7FFBD}" type="presParOf" srcId="{4040B974-CD2C-4A9D-838A-4CB4CA071AA8}" destId="{57BC0A66-ADC3-4307-B13A-E3A11553A1C5}" srcOrd="4" destOrd="0" presId="urn:microsoft.com/office/officeart/2005/8/layout/bProcess3"/>
    <dgm:cxn modelId="{FA2ADAFE-14C5-4646-ADD6-6C717307A1ED}" type="presParOf" srcId="{4040B974-CD2C-4A9D-838A-4CB4CA071AA8}" destId="{F2970FA1-45F0-4D16-8944-1E8E4454CF90}" srcOrd="5" destOrd="0" presId="urn:microsoft.com/office/officeart/2005/8/layout/bProcess3"/>
    <dgm:cxn modelId="{EF8014AF-A6FA-44BF-AA80-7A053CE035D8}" type="presParOf" srcId="{F2970FA1-45F0-4D16-8944-1E8E4454CF90}" destId="{4D81F1EC-7D1D-4FEA-AC52-DD99BCCEB913}" srcOrd="0" destOrd="0" presId="urn:microsoft.com/office/officeart/2005/8/layout/bProcess3"/>
    <dgm:cxn modelId="{47AFFE4C-A14D-4E61-808B-7CC072E74F15}" type="presParOf" srcId="{4040B974-CD2C-4A9D-838A-4CB4CA071AA8}" destId="{427C05C5-73C4-4708-B526-15F2C95E16AC}" srcOrd="6" destOrd="0" presId="urn:microsoft.com/office/officeart/2005/8/layout/bProcess3"/>
    <dgm:cxn modelId="{AB54E3CE-BF11-40DF-9EA6-169B90322635}" type="presParOf" srcId="{4040B974-CD2C-4A9D-838A-4CB4CA071AA8}" destId="{00E81F5B-CEB5-4A24-BB57-5E05488E4090}" srcOrd="7" destOrd="0" presId="urn:microsoft.com/office/officeart/2005/8/layout/bProcess3"/>
    <dgm:cxn modelId="{5F00288B-2AFA-47FC-8A67-2D726FDF5D5F}" type="presParOf" srcId="{00E81F5B-CEB5-4A24-BB57-5E05488E4090}" destId="{F7A853E4-A881-4018-9E93-ECB3A4C82D4B}" srcOrd="0" destOrd="0" presId="urn:microsoft.com/office/officeart/2005/8/layout/bProcess3"/>
    <dgm:cxn modelId="{31371299-7990-4D3A-9544-AA6E2390345A}" type="presParOf" srcId="{4040B974-CD2C-4A9D-838A-4CB4CA071AA8}" destId="{43418922-E32C-41E0-BAA4-BCDB498CADB2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9622F2-F503-472E-9DB8-DC7139884643}">
      <dsp:nvSpPr>
        <dsp:cNvPr id="0" name=""/>
        <dsp:cNvSpPr/>
      </dsp:nvSpPr>
      <dsp:spPr>
        <a:xfrm rot="5400000">
          <a:off x="1473436" y="740508"/>
          <a:ext cx="654916" cy="74559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5CEF5-75D1-4457-BFE1-E1BE18A07316}">
      <dsp:nvSpPr>
        <dsp:cNvPr id="0" name=""/>
        <dsp:cNvSpPr/>
      </dsp:nvSpPr>
      <dsp:spPr>
        <a:xfrm>
          <a:off x="1299923" y="14521"/>
          <a:ext cx="1102493" cy="77170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1ER TRIMESTRE</a:t>
          </a:r>
          <a:endParaRPr lang="es-ES" sz="1500" kern="1200" dirty="0"/>
        </a:p>
      </dsp:txBody>
      <dsp:txXfrm>
        <a:off x="1337602" y="52200"/>
        <a:ext cx="1027135" cy="696351"/>
      </dsp:txXfrm>
    </dsp:sp>
    <dsp:sp modelId="{AF187957-A2D1-4F6D-BF52-B2386C017821}">
      <dsp:nvSpPr>
        <dsp:cNvPr id="0" name=""/>
        <dsp:cNvSpPr/>
      </dsp:nvSpPr>
      <dsp:spPr>
        <a:xfrm>
          <a:off x="2448791" y="132942"/>
          <a:ext cx="3326798" cy="623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/>
        </a:p>
      </dsp:txBody>
      <dsp:txXfrm>
        <a:off x="2448791" y="132942"/>
        <a:ext cx="3326798" cy="623729"/>
      </dsp:txXfrm>
    </dsp:sp>
    <dsp:sp modelId="{2968F800-4AF9-44B5-975C-2C6A13723FB5}">
      <dsp:nvSpPr>
        <dsp:cNvPr id="0" name=""/>
        <dsp:cNvSpPr/>
      </dsp:nvSpPr>
      <dsp:spPr>
        <a:xfrm rot="5400000">
          <a:off x="2910318" y="1607393"/>
          <a:ext cx="654916" cy="74559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F247D-B171-4C0F-9D6D-3232FB4629FB}">
      <dsp:nvSpPr>
        <dsp:cNvPr id="0" name=""/>
        <dsp:cNvSpPr/>
      </dsp:nvSpPr>
      <dsp:spPr>
        <a:xfrm>
          <a:off x="2736805" y="881405"/>
          <a:ext cx="1102493" cy="77170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2º TRIMESTRE</a:t>
          </a:r>
          <a:endParaRPr lang="es-ES" sz="1500" kern="1200" dirty="0"/>
        </a:p>
      </dsp:txBody>
      <dsp:txXfrm>
        <a:off x="2774484" y="919084"/>
        <a:ext cx="1027135" cy="696351"/>
      </dsp:txXfrm>
    </dsp:sp>
    <dsp:sp modelId="{CD0AEDC4-8DD9-4B21-A382-AEEEDF5195AC}">
      <dsp:nvSpPr>
        <dsp:cNvPr id="0" name=""/>
        <dsp:cNvSpPr/>
      </dsp:nvSpPr>
      <dsp:spPr>
        <a:xfrm>
          <a:off x="3839298" y="955005"/>
          <a:ext cx="801848" cy="623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/>
        </a:p>
      </dsp:txBody>
      <dsp:txXfrm>
        <a:off x="3839298" y="955005"/>
        <a:ext cx="801848" cy="623729"/>
      </dsp:txXfrm>
    </dsp:sp>
    <dsp:sp modelId="{B598310D-7025-441D-8787-ACDB0840CCB7}">
      <dsp:nvSpPr>
        <dsp:cNvPr id="0" name=""/>
        <dsp:cNvSpPr/>
      </dsp:nvSpPr>
      <dsp:spPr>
        <a:xfrm>
          <a:off x="4333668" y="1748290"/>
          <a:ext cx="1102493" cy="77170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3 ER TRIMESTRE</a:t>
          </a:r>
          <a:endParaRPr lang="es-ES" sz="1500" kern="1200" dirty="0"/>
        </a:p>
      </dsp:txBody>
      <dsp:txXfrm>
        <a:off x="4371347" y="1785969"/>
        <a:ext cx="1027135" cy="696351"/>
      </dsp:txXfrm>
    </dsp:sp>
    <dsp:sp modelId="{F91FF577-279A-4068-A287-6884EF31B32E}">
      <dsp:nvSpPr>
        <dsp:cNvPr id="0" name=""/>
        <dsp:cNvSpPr/>
      </dsp:nvSpPr>
      <dsp:spPr>
        <a:xfrm>
          <a:off x="5436161" y="1821890"/>
          <a:ext cx="801848" cy="623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600" kern="1200" dirty="0"/>
        </a:p>
      </dsp:txBody>
      <dsp:txXfrm>
        <a:off x="5436161" y="1821890"/>
        <a:ext cx="801848" cy="6237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45A5C-7DBD-4DCA-A670-E5A12A99E3FD}">
      <dsp:nvSpPr>
        <dsp:cNvPr id="0" name=""/>
        <dsp:cNvSpPr/>
      </dsp:nvSpPr>
      <dsp:spPr>
        <a:xfrm>
          <a:off x="291321" y="0"/>
          <a:ext cx="3301649" cy="185356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D4EBA9-1960-4C3A-ABC7-42026FB7D36D}">
      <dsp:nvSpPr>
        <dsp:cNvPr id="0" name=""/>
        <dsp:cNvSpPr/>
      </dsp:nvSpPr>
      <dsp:spPr>
        <a:xfrm>
          <a:off x="4172" y="556068"/>
          <a:ext cx="1250256" cy="74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Alumnado no sabe nada</a:t>
          </a:r>
          <a:endParaRPr lang="es-ES" sz="1500" kern="1200" dirty="0"/>
        </a:p>
      </dsp:txBody>
      <dsp:txXfrm>
        <a:off x="40365" y="592261"/>
        <a:ext cx="1177870" cy="669038"/>
      </dsp:txXfrm>
    </dsp:sp>
    <dsp:sp modelId="{17ACDA40-D4E8-48E1-8A70-271242D9BEAD}">
      <dsp:nvSpPr>
        <dsp:cNvPr id="0" name=""/>
        <dsp:cNvSpPr/>
      </dsp:nvSpPr>
      <dsp:spPr>
        <a:xfrm>
          <a:off x="1317018" y="556068"/>
          <a:ext cx="1250256" cy="74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Alumnado sabe algo</a:t>
          </a:r>
          <a:endParaRPr lang="es-ES" sz="1500" kern="1200" dirty="0"/>
        </a:p>
      </dsp:txBody>
      <dsp:txXfrm>
        <a:off x="1353211" y="592261"/>
        <a:ext cx="1177870" cy="669038"/>
      </dsp:txXfrm>
    </dsp:sp>
    <dsp:sp modelId="{878C581C-DBA0-4A14-BD07-E99437466150}">
      <dsp:nvSpPr>
        <dsp:cNvPr id="0" name=""/>
        <dsp:cNvSpPr/>
      </dsp:nvSpPr>
      <dsp:spPr>
        <a:xfrm>
          <a:off x="2629863" y="556068"/>
          <a:ext cx="1250256" cy="7414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Alumnado sabe todo</a:t>
          </a:r>
          <a:endParaRPr lang="es-ES" sz="1500" kern="1200" dirty="0"/>
        </a:p>
      </dsp:txBody>
      <dsp:txXfrm>
        <a:off x="2666056" y="592261"/>
        <a:ext cx="1177870" cy="6690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A520B-F888-4F1C-829A-CB40D5498725}">
      <dsp:nvSpPr>
        <dsp:cNvPr id="0" name=""/>
        <dsp:cNvSpPr/>
      </dsp:nvSpPr>
      <dsp:spPr>
        <a:xfrm>
          <a:off x="2092007" y="514253"/>
          <a:ext cx="3974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7439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0026" y="557832"/>
        <a:ext cx="21401" cy="4280"/>
      </dsp:txXfrm>
    </dsp:sp>
    <dsp:sp modelId="{5811F97E-14D4-45AD-A033-0BCEE5F8D30A}">
      <dsp:nvSpPr>
        <dsp:cNvPr id="0" name=""/>
        <dsp:cNvSpPr/>
      </dsp:nvSpPr>
      <dsp:spPr>
        <a:xfrm>
          <a:off x="232765" y="1660"/>
          <a:ext cx="1861042" cy="111662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Presentación del Tema</a:t>
          </a:r>
        </a:p>
      </dsp:txBody>
      <dsp:txXfrm>
        <a:off x="232765" y="1660"/>
        <a:ext cx="1861042" cy="1116625"/>
      </dsp:txXfrm>
    </dsp:sp>
    <dsp:sp modelId="{A1FCD270-FACA-4319-994F-FC813FFB89D3}">
      <dsp:nvSpPr>
        <dsp:cNvPr id="0" name=""/>
        <dsp:cNvSpPr/>
      </dsp:nvSpPr>
      <dsp:spPr>
        <a:xfrm>
          <a:off x="4381089" y="514253"/>
          <a:ext cx="3974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7439" y="45720"/>
              </a:lnTo>
            </a:path>
          </a:pathLst>
        </a:custGeom>
        <a:noFill/>
        <a:ln w="12700" cap="flat" cmpd="sng" algn="ctr">
          <a:solidFill>
            <a:schemeClr val="accent3">
              <a:hueOff val="171144"/>
              <a:satOff val="-1036"/>
              <a:lumOff val="123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9107" y="557832"/>
        <a:ext cx="21401" cy="4280"/>
      </dsp:txXfrm>
    </dsp:sp>
    <dsp:sp modelId="{64C0833B-C8A9-461E-9C39-AB3EAD137471}">
      <dsp:nvSpPr>
        <dsp:cNvPr id="0" name=""/>
        <dsp:cNvSpPr/>
      </dsp:nvSpPr>
      <dsp:spPr>
        <a:xfrm>
          <a:off x="2521846" y="1660"/>
          <a:ext cx="1861042" cy="1116625"/>
        </a:xfrm>
        <a:prstGeom prst="rect">
          <a:avLst/>
        </a:prstGeom>
        <a:solidFill>
          <a:schemeClr val="accent3">
            <a:hueOff val="149751"/>
            <a:satOff val="-907"/>
            <a:lumOff val="1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Presentación de fuentes informativas</a:t>
          </a:r>
        </a:p>
      </dsp:txBody>
      <dsp:txXfrm>
        <a:off x="2521846" y="1660"/>
        <a:ext cx="1861042" cy="1116625"/>
      </dsp:txXfrm>
    </dsp:sp>
    <dsp:sp modelId="{F2970FA1-45F0-4D16-8944-1E8E4454CF90}">
      <dsp:nvSpPr>
        <dsp:cNvPr id="0" name=""/>
        <dsp:cNvSpPr/>
      </dsp:nvSpPr>
      <dsp:spPr>
        <a:xfrm>
          <a:off x="1163286" y="1116485"/>
          <a:ext cx="4578163" cy="397439"/>
        </a:xfrm>
        <a:custGeom>
          <a:avLst/>
          <a:gdLst/>
          <a:ahLst/>
          <a:cxnLst/>
          <a:rect l="0" t="0" r="0" b="0"/>
          <a:pathLst>
            <a:path>
              <a:moveTo>
                <a:pt x="4578163" y="0"/>
              </a:moveTo>
              <a:lnTo>
                <a:pt x="4578163" y="215819"/>
              </a:lnTo>
              <a:lnTo>
                <a:pt x="0" y="215819"/>
              </a:lnTo>
              <a:lnTo>
                <a:pt x="0" y="397439"/>
              </a:lnTo>
            </a:path>
          </a:pathLst>
        </a:custGeom>
        <a:noFill/>
        <a:ln w="12700" cap="flat" cmpd="sng" algn="ctr">
          <a:solidFill>
            <a:schemeClr val="accent3">
              <a:hueOff val="342287"/>
              <a:satOff val="-2073"/>
              <a:lumOff val="246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37414" y="1313065"/>
        <a:ext cx="229906" cy="4280"/>
      </dsp:txXfrm>
    </dsp:sp>
    <dsp:sp modelId="{57BC0A66-ADC3-4307-B13A-E3A11553A1C5}">
      <dsp:nvSpPr>
        <dsp:cNvPr id="0" name=""/>
        <dsp:cNvSpPr/>
      </dsp:nvSpPr>
      <dsp:spPr>
        <a:xfrm>
          <a:off x="4810928" y="1660"/>
          <a:ext cx="1861042" cy="1116625"/>
        </a:xfrm>
        <a:prstGeom prst="rect">
          <a:avLst/>
        </a:prstGeom>
        <a:solidFill>
          <a:schemeClr val="accent3">
            <a:hueOff val="299501"/>
            <a:satOff val="-1814"/>
            <a:lumOff val="21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Creación de equipos</a:t>
          </a:r>
        </a:p>
      </dsp:txBody>
      <dsp:txXfrm>
        <a:off x="4810928" y="1660"/>
        <a:ext cx="1861042" cy="1116625"/>
      </dsp:txXfrm>
    </dsp:sp>
    <dsp:sp modelId="{00E81F5B-CEB5-4A24-BB57-5E05488E4090}">
      <dsp:nvSpPr>
        <dsp:cNvPr id="0" name=""/>
        <dsp:cNvSpPr/>
      </dsp:nvSpPr>
      <dsp:spPr>
        <a:xfrm>
          <a:off x="2092007" y="2058918"/>
          <a:ext cx="3974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7439" y="45720"/>
              </a:lnTo>
            </a:path>
          </a:pathLst>
        </a:custGeom>
        <a:noFill/>
        <a:ln w="12700" cap="flat" cmpd="sng" algn="ctr">
          <a:solidFill>
            <a:schemeClr val="accent3">
              <a:hueOff val="513431"/>
              <a:satOff val="-3109"/>
              <a:lumOff val="369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0026" y="2102497"/>
        <a:ext cx="21401" cy="4280"/>
      </dsp:txXfrm>
    </dsp:sp>
    <dsp:sp modelId="{427C05C5-73C4-4708-B526-15F2C95E16AC}">
      <dsp:nvSpPr>
        <dsp:cNvPr id="0" name=""/>
        <dsp:cNvSpPr/>
      </dsp:nvSpPr>
      <dsp:spPr>
        <a:xfrm>
          <a:off x="232765" y="1546325"/>
          <a:ext cx="1861042" cy="1116625"/>
        </a:xfrm>
        <a:prstGeom prst="rect">
          <a:avLst/>
        </a:prstGeom>
        <a:solidFill>
          <a:schemeClr val="accent3">
            <a:hueOff val="449252"/>
            <a:satOff val="-2721"/>
            <a:lumOff val="323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Selección debatientes y sus posturas</a:t>
          </a:r>
        </a:p>
      </dsp:txBody>
      <dsp:txXfrm>
        <a:off x="232765" y="1546325"/>
        <a:ext cx="1861042" cy="1116625"/>
      </dsp:txXfrm>
    </dsp:sp>
    <dsp:sp modelId="{5DDF1EE6-3C31-42C5-B8DB-3C00B452A89D}">
      <dsp:nvSpPr>
        <dsp:cNvPr id="0" name=""/>
        <dsp:cNvSpPr/>
      </dsp:nvSpPr>
      <dsp:spPr>
        <a:xfrm>
          <a:off x="4381089" y="2058918"/>
          <a:ext cx="3974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7439" y="45720"/>
              </a:lnTo>
            </a:path>
          </a:pathLst>
        </a:custGeom>
        <a:noFill/>
        <a:ln w="12700" cap="flat" cmpd="sng" algn="ctr">
          <a:solidFill>
            <a:schemeClr val="accent3">
              <a:hueOff val="684574"/>
              <a:satOff val="-4146"/>
              <a:lumOff val="493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9107" y="2102497"/>
        <a:ext cx="21401" cy="4280"/>
      </dsp:txXfrm>
    </dsp:sp>
    <dsp:sp modelId="{43418922-E32C-41E0-BAA4-BCDB498CADB2}">
      <dsp:nvSpPr>
        <dsp:cNvPr id="0" name=""/>
        <dsp:cNvSpPr/>
      </dsp:nvSpPr>
      <dsp:spPr>
        <a:xfrm>
          <a:off x="2521846" y="1546325"/>
          <a:ext cx="1861042" cy="1116625"/>
        </a:xfrm>
        <a:prstGeom prst="rect">
          <a:avLst/>
        </a:prstGeom>
        <a:solidFill>
          <a:schemeClr val="accent3">
            <a:hueOff val="599003"/>
            <a:satOff val="-3627"/>
            <a:lumOff val="4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Preparación del espacio</a:t>
          </a:r>
        </a:p>
      </dsp:txBody>
      <dsp:txXfrm>
        <a:off x="2521846" y="1546325"/>
        <a:ext cx="1861042" cy="1116625"/>
      </dsp:txXfrm>
    </dsp:sp>
    <dsp:sp modelId="{7F3544CA-98BC-46C5-9ADC-E1974B7294DC}">
      <dsp:nvSpPr>
        <dsp:cNvPr id="0" name=""/>
        <dsp:cNvSpPr/>
      </dsp:nvSpPr>
      <dsp:spPr>
        <a:xfrm>
          <a:off x="1163286" y="2661150"/>
          <a:ext cx="4578163" cy="397439"/>
        </a:xfrm>
        <a:custGeom>
          <a:avLst/>
          <a:gdLst/>
          <a:ahLst/>
          <a:cxnLst/>
          <a:rect l="0" t="0" r="0" b="0"/>
          <a:pathLst>
            <a:path>
              <a:moveTo>
                <a:pt x="4578163" y="0"/>
              </a:moveTo>
              <a:lnTo>
                <a:pt x="4578163" y="215819"/>
              </a:lnTo>
              <a:lnTo>
                <a:pt x="0" y="215819"/>
              </a:lnTo>
              <a:lnTo>
                <a:pt x="0" y="397439"/>
              </a:lnTo>
            </a:path>
          </a:pathLst>
        </a:custGeom>
        <a:noFill/>
        <a:ln w="12700" cap="flat" cmpd="sng" algn="ctr">
          <a:solidFill>
            <a:schemeClr val="accent3">
              <a:hueOff val="855718"/>
              <a:satOff val="-5182"/>
              <a:lumOff val="616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337414" y="2857730"/>
        <a:ext cx="229906" cy="4280"/>
      </dsp:txXfrm>
    </dsp:sp>
    <dsp:sp modelId="{B1A4CC72-B6CD-4D1F-A731-4747CB5FE9F6}">
      <dsp:nvSpPr>
        <dsp:cNvPr id="0" name=""/>
        <dsp:cNvSpPr/>
      </dsp:nvSpPr>
      <dsp:spPr>
        <a:xfrm>
          <a:off x="4810928" y="1546325"/>
          <a:ext cx="1861042" cy="1116625"/>
        </a:xfrm>
        <a:prstGeom prst="rect">
          <a:avLst/>
        </a:prstGeom>
        <a:solidFill>
          <a:schemeClr val="accent3">
            <a:hueOff val="748753"/>
            <a:satOff val="-4534"/>
            <a:lumOff val="5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Moderador/a</a:t>
          </a:r>
        </a:p>
      </dsp:txBody>
      <dsp:txXfrm>
        <a:off x="4810928" y="1546325"/>
        <a:ext cx="1861042" cy="1116625"/>
      </dsp:txXfrm>
    </dsp:sp>
    <dsp:sp modelId="{9894E411-5595-4D6B-AC5B-78B5C3E12725}">
      <dsp:nvSpPr>
        <dsp:cNvPr id="0" name=""/>
        <dsp:cNvSpPr/>
      </dsp:nvSpPr>
      <dsp:spPr>
        <a:xfrm>
          <a:off x="2092007" y="3603582"/>
          <a:ext cx="3974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7439" y="45720"/>
              </a:lnTo>
            </a:path>
          </a:pathLst>
        </a:custGeom>
        <a:noFill/>
        <a:ln w="12700" cap="flat" cmpd="sng" algn="ctr">
          <a:solidFill>
            <a:schemeClr val="accent3">
              <a:hueOff val="1026862"/>
              <a:satOff val="-6219"/>
              <a:lumOff val="739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280026" y="3647162"/>
        <a:ext cx="21401" cy="4280"/>
      </dsp:txXfrm>
    </dsp:sp>
    <dsp:sp modelId="{0E645219-2CAA-46D1-AB5B-C85E7311D5AB}">
      <dsp:nvSpPr>
        <dsp:cNvPr id="0" name=""/>
        <dsp:cNvSpPr/>
      </dsp:nvSpPr>
      <dsp:spPr>
        <a:xfrm>
          <a:off x="232765" y="3090990"/>
          <a:ext cx="1861042" cy="1116625"/>
        </a:xfrm>
        <a:prstGeom prst="rect">
          <a:avLst/>
        </a:prstGeom>
        <a:solidFill>
          <a:schemeClr val="accent3">
            <a:hueOff val="898504"/>
            <a:satOff val="-5441"/>
            <a:lumOff val="647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Debate</a:t>
          </a:r>
        </a:p>
      </dsp:txBody>
      <dsp:txXfrm>
        <a:off x="232765" y="3090990"/>
        <a:ext cx="1861042" cy="1116625"/>
      </dsp:txXfrm>
    </dsp:sp>
    <dsp:sp modelId="{F6819E04-CCF6-4268-8607-A0EE2ACF6D18}">
      <dsp:nvSpPr>
        <dsp:cNvPr id="0" name=""/>
        <dsp:cNvSpPr/>
      </dsp:nvSpPr>
      <dsp:spPr>
        <a:xfrm>
          <a:off x="4381089" y="3603582"/>
          <a:ext cx="3974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7439" y="45720"/>
              </a:lnTo>
            </a:path>
          </a:pathLst>
        </a:custGeom>
        <a:noFill/>
        <a:ln w="12700" cap="flat" cmpd="sng" algn="ctr">
          <a:solidFill>
            <a:schemeClr val="accent3">
              <a:hueOff val="1198005"/>
              <a:satOff val="-7255"/>
              <a:lumOff val="862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569107" y="3647162"/>
        <a:ext cx="21401" cy="4280"/>
      </dsp:txXfrm>
    </dsp:sp>
    <dsp:sp modelId="{AC37480E-7D54-451B-9985-6A5D99212E8A}">
      <dsp:nvSpPr>
        <dsp:cNvPr id="0" name=""/>
        <dsp:cNvSpPr/>
      </dsp:nvSpPr>
      <dsp:spPr>
        <a:xfrm>
          <a:off x="2521846" y="3090990"/>
          <a:ext cx="1861042" cy="1116625"/>
        </a:xfrm>
        <a:prstGeom prst="rect">
          <a:avLst/>
        </a:prstGeom>
        <a:solidFill>
          <a:schemeClr val="accent3">
            <a:hueOff val="1048254"/>
            <a:satOff val="-6348"/>
            <a:lumOff val="754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Conclusiones</a:t>
          </a:r>
        </a:p>
      </dsp:txBody>
      <dsp:txXfrm>
        <a:off x="2521846" y="3090990"/>
        <a:ext cx="1861042" cy="1116625"/>
      </dsp:txXfrm>
    </dsp:sp>
    <dsp:sp modelId="{CD7DD270-873F-4EE1-B2A2-BB9FDCE67CD3}">
      <dsp:nvSpPr>
        <dsp:cNvPr id="0" name=""/>
        <dsp:cNvSpPr/>
      </dsp:nvSpPr>
      <dsp:spPr>
        <a:xfrm>
          <a:off x="4810928" y="3090990"/>
          <a:ext cx="1861042" cy="1116625"/>
        </a:xfrm>
        <a:prstGeom prst="rect">
          <a:avLst/>
        </a:prstGeom>
        <a:solidFill>
          <a:schemeClr val="accent3">
            <a:hueOff val="1198005"/>
            <a:satOff val="-7255"/>
            <a:lumOff val="862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Valorar y Evaluar</a:t>
          </a:r>
        </a:p>
      </dsp:txBody>
      <dsp:txXfrm>
        <a:off x="4810928" y="3090990"/>
        <a:ext cx="1861042" cy="11166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A520B-F888-4F1C-829A-CB40D5498725}">
      <dsp:nvSpPr>
        <dsp:cNvPr id="0" name=""/>
        <dsp:cNvSpPr/>
      </dsp:nvSpPr>
      <dsp:spPr>
        <a:xfrm>
          <a:off x="2181223" y="1365675"/>
          <a:ext cx="4701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0165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3786" y="1408891"/>
        <a:ext cx="25038" cy="5007"/>
      </dsp:txXfrm>
    </dsp:sp>
    <dsp:sp modelId="{5811F97E-14D4-45AD-A033-0BCEE5F8D30A}">
      <dsp:nvSpPr>
        <dsp:cNvPr id="0" name=""/>
        <dsp:cNvSpPr/>
      </dsp:nvSpPr>
      <dsp:spPr>
        <a:xfrm>
          <a:off x="5783" y="758223"/>
          <a:ext cx="2177239" cy="13063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Percepción</a:t>
          </a:r>
        </a:p>
      </dsp:txBody>
      <dsp:txXfrm>
        <a:off x="5783" y="758223"/>
        <a:ext cx="2177239" cy="1306343"/>
      </dsp:txXfrm>
    </dsp:sp>
    <dsp:sp modelId="{A1FCD270-FACA-4319-994F-FC813FFB89D3}">
      <dsp:nvSpPr>
        <dsp:cNvPr id="0" name=""/>
        <dsp:cNvSpPr/>
      </dsp:nvSpPr>
      <dsp:spPr>
        <a:xfrm>
          <a:off x="4859227" y="1365675"/>
          <a:ext cx="4701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0165" y="45720"/>
              </a:lnTo>
            </a:path>
          </a:pathLst>
        </a:custGeom>
        <a:noFill/>
        <a:ln w="12700" cap="flat" cmpd="sng" algn="ctr">
          <a:solidFill>
            <a:schemeClr val="accent3">
              <a:hueOff val="399335"/>
              <a:satOff val="-2418"/>
              <a:lumOff val="287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1791" y="1408891"/>
        <a:ext cx="25038" cy="5007"/>
      </dsp:txXfrm>
    </dsp:sp>
    <dsp:sp modelId="{64C0833B-C8A9-461E-9C39-AB3EAD137471}">
      <dsp:nvSpPr>
        <dsp:cNvPr id="0" name=""/>
        <dsp:cNvSpPr/>
      </dsp:nvSpPr>
      <dsp:spPr>
        <a:xfrm>
          <a:off x="2683788" y="758223"/>
          <a:ext cx="2177239" cy="1306343"/>
        </a:xfrm>
        <a:prstGeom prst="rect">
          <a:avLst/>
        </a:prstGeom>
        <a:solidFill>
          <a:schemeClr val="accent3">
            <a:hueOff val="299501"/>
            <a:satOff val="-1814"/>
            <a:lumOff val="21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Experiencias</a:t>
          </a:r>
        </a:p>
      </dsp:txBody>
      <dsp:txXfrm>
        <a:off x="2683788" y="758223"/>
        <a:ext cx="2177239" cy="1306343"/>
      </dsp:txXfrm>
    </dsp:sp>
    <dsp:sp modelId="{F2970FA1-45F0-4D16-8944-1E8E4454CF90}">
      <dsp:nvSpPr>
        <dsp:cNvPr id="0" name=""/>
        <dsp:cNvSpPr/>
      </dsp:nvSpPr>
      <dsp:spPr>
        <a:xfrm>
          <a:off x="1094403" y="2062767"/>
          <a:ext cx="5356008" cy="470165"/>
        </a:xfrm>
        <a:custGeom>
          <a:avLst/>
          <a:gdLst/>
          <a:ahLst/>
          <a:cxnLst/>
          <a:rect l="0" t="0" r="0" b="0"/>
          <a:pathLst>
            <a:path>
              <a:moveTo>
                <a:pt x="5356008" y="0"/>
              </a:moveTo>
              <a:lnTo>
                <a:pt x="5356008" y="252182"/>
              </a:lnTo>
              <a:lnTo>
                <a:pt x="0" y="252182"/>
              </a:lnTo>
              <a:lnTo>
                <a:pt x="0" y="470165"/>
              </a:lnTo>
            </a:path>
          </a:pathLst>
        </a:custGeom>
        <a:noFill/>
        <a:ln w="12700" cap="flat" cmpd="sng" algn="ctr">
          <a:solidFill>
            <a:schemeClr val="accent3">
              <a:hueOff val="798670"/>
              <a:satOff val="-4837"/>
              <a:lumOff val="575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7923" y="2295346"/>
        <a:ext cx="268968" cy="5007"/>
      </dsp:txXfrm>
    </dsp:sp>
    <dsp:sp modelId="{57BC0A66-ADC3-4307-B13A-E3A11553A1C5}">
      <dsp:nvSpPr>
        <dsp:cNvPr id="0" name=""/>
        <dsp:cNvSpPr/>
      </dsp:nvSpPr>
      <dsp:spPr>
        <a:xfrm>
          <a:off x="5361792" y="758223"/>
          <a:ext cx="2177239" cy="1306343"/>
        </a:xfrm>
        <a:prstGeom prst="rect">
          <a:avLst/>
        </a:prstGeom>
        <a:solidFill>
          <a:schemeClr val="accent3">
            <a:hueOff val="599003"/>
            <a:satOff val="-3627"/>
            <a:lumOff val="4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Reflexión</a:t>
          </a:r>
        </a:p>
      </dsp:txBody>
      <dsp:txXfrm>
        <a:off x="5361792" y="758223"/>
        <a:ext cx="2177239" cy="1306343"/>
      </dsp:txXfrm>
    </dsp:sp>
    <dsp:sp modelId="{00E81F5B-CEB5-4A24-BB57-5E05488E4090}">
      <dsp:nvSpPr>
        <dsp:cNvPr id="0" name=""/>
        <dsp:cNvSpPr/>
      </dsp:nvSpPr>
      <dsp:spPr>
        <a:xfrm>
          <a:off x="2181223" y="3172784"/>
          <a:ext cx="47016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0165" y="45720"/>
              </a:lnTo>
            </a:path>
          </a:pathLst>
        </a:custGeom>
        <a:noFill/>
        <a:ln w="12700" cap="flat" cmpd="sng" algn="ctr">
          <a:solidFill>
            <a:schemeClr val="accent3">
              <a:hueOff val="1198005"/>
              <a:satOff val="-7255"/>
              <a:lumOff val="862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3786" y="3216000"/>
        <a:ext cx="25038" cy="5007"/>
      </dsp:txXfrm>
    </dsp:sp>
    <dsp:sp modelId="{427C05C5-73C4-4708-B526-15F2C95E16AC}">
      <dsp:nvSpPr>
        <dsp:cNvPr id="0" name=""/>
        <dsp:cNvSpPr/>
      </dsp:nvSpPr>
      <dsp:spPr>
        <a:xfrm>
          <a:off x="5783" y="2565332"/>
          <a:ext cx="2177239" cy="1306343"/>
        </a:xfrm>
        <a:prstGeom prst="rect">
          <a:avLst/>
        </a:prstGeom>
        <a:solidFill>
          <a:schemeClr val="accent3">
            <a:hueOff val="898504"/>
            <a:satOff val="-5441"/>
            <a:lumOff val="647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Emoción</a:t>
          </a:r>
        </a:p>
      </dsp:txBody>
      <dsp:txXfrm>
        <a:off x="5783" y="2565332"/>
        <a:ext cx="2177239" cy="1306343"/>
      </dsp:txXfrm>
    </dsp:sp>
    <dsp:sp modelId="{43418922-E32C-41E0-BAA4-BCDB498CADB2}">
      <dsp:nvSpPr>
        <dsp:cNvPr id="0" name=""/>
        <dsp:cNvSpPr/>
      </dsp:nvSpPr>
      <dsp:spPr>
        <a:xfrm>
          <a:off x="2683788" y="2565332"/>
          <a:ext cx="2177239" cy="1306343"/>
        </a:xfrm>
        <a:prstGeom prst="rect">
          <a:avLst/>
        </a:prstGeom>
        <a:solidFill>
          <a:schemeClr val="accent3">
            <a:hueOff val="1198005"/>
            <a:satOff val="-7255"/>
            <a:lumOff val="862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Conducta</a:t>
          </a:r>
        </a:p>
      </dsp:txBody>
      <dsp:txXfrm>
        <a:off x="2683788" y="2565332"/>
        <a:ext cx="2177239" cy="13063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ECCD9-9F97-4384-AE2E-04879AE10F16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8D971-EF05-48EC-955E-372251786D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668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err="1" smtClean="0"/>
              <a:t>Vemos</a:t>
            </a:r>
            <a:r>
              <a:rPr lang="ca-ES" dirty="0" smtClean="0"/>
              <a:t> </a:t>
            </a:r>
            <a:r>
              <a:rPr lang="ca-ES" dirty="0" err="1" smtClean="0"/>
              <a:t>toda</a:t>
            </a:r>
            <a:r>
              <a:rPr lang="ca-ES" dirty="0" smtClean="0"/>
              <a:t> la estructura de</a:t>
            </a:r>
            <a:r>
              <a:rPr lang="ca-ES" baseline="0" dirty="0" smtClean="0"/>
              <a:t> la </a:t>
            </a:r>
            <a:r>
              <a:rPr lang="ca-ES" baseline="0" dirty="0" err="1" smtClean="0"/>
              <a:t>propuesta</a:t>
            </a:r>
            <a:r>
              <a:rPr lang="ca-ES" baseline="0" dirty="0" smtClean="0"/>
              <a:t> de </a:t>
            </a:r>
            <a:r>
              <a:rPr lang="ca-ES" baseline="0" dirty="0" err="1" smtClean="0"/>
              <a:t>actividad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8965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smtClean="0"/>
              <a:t>DEJAD 10 MIN PARA VER EL CUADERNO. </a:t>
            </a:r>
            <a:r>
              <a:rPr lang="ca-ES" dirty="0" err="1" smtClean="0"/>
              <a:t>Explicad</a:t>
            </a:r>
            <a:r>
              <a:rPr lang="ca-ES" dirty="0" smtClean="0"/>
              <a:t> un </a:t>
            </a:r>
            <a:r>
              <a:rPr lang="ca-ES" dirty="0" err="1" smtClean="0"/>
              <a:t>poco</a:t>
            </a:r>
            <a:r>
              <a:rPr lang="ca-ES" dirty="0" smtClean="0"/>
              <a:t> </a:t>
            </a:r>
            <a:r>
              <a:rPr lang="ca-ES" dirty="0" err="1" smtClean="0"/>
              <a:t>cómo</a:t>
            </a:r>
            <a:r>
              <a:rPr lang="ca-ES" baseline="0" dirty="0" smtClean="0"/>
              <a:t> funciona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15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0268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974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7387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5448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7488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4356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3358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smtClean="0"/>
              <a:t>PLANTEAR EL DESCANSO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1165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175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smtClean="0"/>
              <a:t>No explicar</a:t>
            </a:r>
            <a:r>
              <a:rPr lang="ca-ES" baseline="0" dirty="0" smtClean="0"/>
              <a:t> los </a:t>
            </a:r>
            <a:r>
              <a:rPr lang="ca-ES" baseline="0" dirty="0" err="1" smtClean="0"/>
              <a:t>objetivos</a:t>
            </a:r>
            <a:r>
              <a:rPr lang="ca-ES" baseline="0" dirty="0" smtClean="0"/>
              <a:t>. </a:t>
            </a:r>
            <a:r>
              <a:rPr lang="ca-ES" baseline="0" dirty="0" err="1" smtClean="0"/>
              <a:t>Sólo</a:t>
            </a:r>
            <a:r>
              <a:rPr lang="ca-ES" baseline="0" dirty="0" smtClean="0"/>
              <a:t> </a:t>
            </a:r>
            <a:r>
              <a:rPr lang="ca-ES" baseline="0" dirty="0" err="1" smtClean="0"/>
              <a:t>decir</a:t>
            </a:r>
            <a:r>
              <a:rPr lang="ca-ES" baseline="0" dirty="0" smtClean="0"/>
              <a:t> que </a:t>
            </a:r>
            <a:r>
              <a:rPr lang="ca-ES" baseline="0" dirty="0" err="1" smtClean="0"/>
              <a:t>responden</a:t>
            </a:r>
            <a:r>
              <a:rPr lang="ca-ES" baseline="0" dirty="0" smtClean="0"/>
              <a:t> a </a:t>
            </a:r>
            <a:r>
              <a:rPr lang="ca-ES" baseline="0" dirty="0" err="1" smtClean="0"/>
              <a:t>ese</a:t>
            </a:r>
            <a:r>
              <a:rPr lang="ca-ES" baseline="0" dirty="0" smtClean="0"/>
              <a:t> </a:t>
            </a:r>
            <a:r>
              <a:rPr lang="ca-ES" baseline="0" dirty="0" err="1" smtClean="0"/>
              <a:t>porqué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6459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3221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26990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mtClean="0"/>
              <a:t>ACTITUDES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4288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7081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8605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7789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smtClean="0"/>
              <a:t>Lo de </a:t>
            </a:r>
            <a:r>
              <a:rPr lang="ca-ES" dirty="0" err="1" smtClean="0"/>
              <a:t>verde</a:t>
            </a:r>
            <a:r>
              <a:rPr lang="ca-ES" dirty="0" smtClean="0"/>
              <a:t> es</a:t>
            </a:r>
            <a:r>
              <a:rPr lang="ca-ES" baseline="0" dirty="0" smtClean="0"/>
              <a:t> lo que el </a:t>
            </a:r>
            <a:r>
              <a:rPr lang="ca-ES" baseline="0" dirty="0" err="1" smtClean="0"/>
              <a:t>profesorado</a:t>
            </a:r>
            <a:r>
              <a:rPr lang="ca-ES" baseline="0" dirty="0" smtClean="0"/>
              <a:t> </a:t>
            </a:r>
            <a:r>
              <a:rPr lang="ca-ES" baseline="0" dirty="0" err="1" smtClean="0"/>
              <a:t>debe</a:t>
            </a:r>
            <a:r>
              <a:rPr lang="ca-ES" baseline="0" dirty="0" smtClean="0"/>
              <a:t> </a:t>
            </a:r>
            <a:r>
              <a:rPr lang="ca-ES" baseline="0" dirty="0" err="1" smtClean="0"/>
              <a:t>hacer</a:t>
            </a:r>
            <a:r>
              <a:rPr lang="ca-ES" baseline="0" dirty="0" smtClean="0"/>
              <a:t> al final del </a:t>
            </a:r>
            <a:r>
              <a:rPr lang="ca-ES" baseline="0" dirty="0" err="1" smtClean="0"/>
              <a:t>debate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4758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95596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14621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31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smtClean="0"/>
              <a:t>ACTITUDES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44472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40232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err="1" smtClean="0"/>
              <a:t>Ejemplo</a:t>
            </a:r>
            <a:r>
              <a:rPr lang="ca-ES" dirty="0" smtClean="0"/>
              <a:t> de </a:t>
            </a:r>
            <a:r>
              <a:rPr lang="ca-ES" dirty="0" err="1" smtClean="0"/>
              <a:t>cómo</a:t>
            </a:r>
            <a:r>
              <a:rPr lang="ca-ES" dirty="0" smtClean="0"/>
              <a:t> se </a:t>
            </a:r>
            <a:r>
              <a:rPr lang="ca-ES" dirty="0" err="1" smtClean="0"/>
              <a:t>hace</a:t>
            </a:r>
            <a:r>
              <a:rPr lang="ca-ES" dirty="0" smtClean="0"/>
              <a:t> en </a:t>
            </a:r>
            <a:r>
              <a:rPr lang="ca-ES" dirty="0" err="1" smtClean="0"/>
              <a:t>primaria</a:t>
            </a:r>
            <a:r>
              <a:rPr lang="ca-ES" dirty="0" smtClean="0"/>
              <a:t> por si el </a:t>
            </a:r>
            <a:r>
              <a:rPr lang="ca-ES" dirty="0" err="1" smtClean="0"/>
              <a:t>nivel</a:t>
            </a:r>
            <a:r>
              <a:rPr lang="ca-ES" dirty="0" smtClean="0"/>
              <a:t> es </a:t>
            </a:r>
            <a:r>
              <a:rPr lang="ca-ES" dirty="0" err="1" smtClean="0"/>
              <a:t>bajo</a:t>
            </a:r>
            <a:r>
              <a:rPr lang="ca-ES" dirty="0" smtClean="0"/>
              <a:t> y </a:t>
            </a:r>
            <a:r>
              <a:rPr lang="ca-ES" dirty="0" err="1" smtClean="0"/>
              <a:t>quieren</a:t>
            </a:r>
            <a:r>
              <a:rPr lang="ca-ES" dirty="0" smtClean="0"/>
              <a:t> </a:t>
            </a:r>
            <a:r>
              <a:rPr lang="ca-ES" dirty="0" err="1" smtClean="0"/>
              <a:t>usarlo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0289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smtClean="0"/>
              <a:t>CARTOGRAFÍA</a:t>
            </a:r>
            <a:r>
              <a:rPr lang="ca-ES" baseline="0" dirty="0" smtClean="0"/>
              <a:t> SOBRE LA CUAL SITUAR SU TERRITORIO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415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err="1" smtClean="0"/>
              <a:t>Ejemplo</a:t>
            </a:r>
            <a:r>
              <a:rPr lang="ca-ES" dirty="0" smtClean="0"/>
              <a:t> de </a:t>
            </a:r>
            <a:r>
              <a:rPr lang="ca-ES" dirty="0" err="1" smtClean="0"/>
              <a:t>cómo</a:t>
            </a:r>
            <a:r>
              <a:rPr lang="ca-ES" dirty="0" smtClean="0"/>
              <a:t> se </a:t>
            </a:r>
            <a:r>
              <a:rPr lang="ca-ES" dirty="0" err="1" smtClean="0"/>
              <a:t>hace</a:t>
            </a:r>
            <a:r>
              <a:rPr lang="ca-ES" dirty="0" smtClean="0"/>
              <a:t> en </a:t>
            </a:r>
            <a:r>
              <a:rPr lang="ca-ES" dirty="0" err="1" smtClean="0"/>
              <a:t>primaria</a:t>
            </a:r>
            <a:r>
              <a:rPr lang="ca-ES" dirty="0" smtClean="0"/>
              <a:t> por si el </a:t>
            </a:r>
            <a:r>
              <a:rPr lang="ca-ES" dirty="0" err="1" smtClean="0"/>
              <a:t>nivel</a:t>
            </a:r>
            <a:r>
              <a:rPr lang="ca-ES" dirty="0" smtClean="0"/>
              <a:t> es </a:t>
            </a:r>
            <a:r>
              <a:rPr lang="ca-ES" dirty="0" err="1" smtClean="0"/>
              <a:t>bajo</a:t>
            </a:r>
            <a:r>
              <a:rPr lang="ca-ES" dirty="0" smtClean="0"/>
              <a:t> y </a:t>
            </a:r>
            <a:r>
              <a:rPr lang="ca-ES" dirty="0" err="1" smtClean="0"/>
              <a:t>quieren</a:t>
            </a:r>
            <a:r>
              <a:rPr lang="ca-ES" dirty="0" smtClean="0"/>
              <a:t> </a:t>
            </a:r>
            <a:r>
              <a:rPr lang="ca-ES" dirty="0" err="1" smtClean="0"/>
              <a:t>usarlo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8451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err="1" smtClean="0"/>
              <a:t>Ejemplo</a:t>
            </a:r>
            <a:r>
              <a:rPr lang="ca-ES" dirty="0" smtClean="0"/>
              <a:t> de </a:t>
            </a:r>
            <a:r>
              <a:rPr lang="ca-ES" dirty="0" err="1" smtClean="0"/>
              <a:t>cómo</a:t>
            </a:r>
            <a:r>
              <a:rPr lang="ca-ES" dirty="0" smtClean="0"/>
              <a:t> se </a:t>
            </a:r>
            <a:r>
              <a:rPr lang="ca-ES" dirty="0" err="1" smtClean="0"/>
              <a:t>hace</a:t>
            </a:r>
            <a:r>
              <a:rPr lang="ca-ES" dirty="0" smtClean="0"/>
              <a:t> en </a:t>
            </a:r>
            <a:r>
              <a:rPr lang="ca-ES" dirty="0" err="1" smtClean="0"/>
              <a:t>primaria</a:t>
            </a:r>
            <a:r>
              <a:rPr lang="ca-ES" dirty="0" smtClean="0"/>
              <a:t> por si el </a:t>
            </a:r>
            <a:r>
              <a:rPr lang="ca-ES" dirty="0" err="1" smtClean="0"/>
              <a:t>nivel</a:t>
            </a:r>
            <a:r>
              <a:rPr lang="ca-ES" dirty="0" smtClean="0"/>
              <a:t> es </a:t>
            </a:r>
            <a:r>
              <a:rPr lang="ca-ES" dirty="0" err="1" smtClean="0"/>
              <a:t>bajo</a:t>
            </a:r>
            <a:r>
              <a:rPr lang="ca-ES" dirty="0" smtClean="0"/>
              <a:t> y </a:t>
            </a:r>
            <a:r>
              <a:rPr lang="ca-ES" dirty="0" err="1" smtClean="0"/>
              <a:t>quieren</a:t>
            </a:r>
            <a:r>
              <a:rPr lang="ca-ES" dirty="0" smtClean="0"/>
              <a:t> </a:t>
            </a:r>
            <a:r>
              <a:rPr lang="ca-ES" dirty="0" err="1" smtClean="0"/>
              <a:t>usarlo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86824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err="1" smtClean="0"/>
              <a:t>Ejemplo</a:t>
            </a:r>
            <a:r>
              <a:rPr lang="ca-ES" dirty="0" smtClean="0"/>
              <a:t> de </a:t>
            </a:r>
            <a:r>
              <a:rPr lang="ca-ES" dirty="0" err="1" smtClean="0"/>
              <a:t>cómo</a:t>
            </a:r>
            <a:r>
              <a:rPr lang="ca-ES" dirty="0" smtClean="0"/>
              <a:t> se </a:t>
            </a:r>
            <a:r>
              <a:rPr lang="ca-ES" dirty="0" err="1" smtClean="0"/>
              <a:t>hace</a:t>
            </a:r>
            <a:r>
              <a:rPr lang="ca-ES" dirty="0" smtClean="0"/>
              <a:t> en </a:t>
            </a:r>
            <a:r>
              <a:rPr lang="ca-ES" dirty="0" err="1" smtClean="0"/>
              <a:t>primaria</a:t>
            </a:r>
            <a:r>
              <a:rPr lang="ca-ES" dirty="0" smtClean="0"/>
              <a:t> por si el </a:t>
            </a:r>
            <a:r>
              <a:rPr lang="ca-ES" dirty="0" err="1" smtClean="0"/>
              <a:t>nivel</a:t>
            </a:r>
            <a:r>
              <a:rPr lang="ca-ES" dirty="0" smtClean="0"/>
              <a:t> es </a:t>
            </a:r>
            <a:r>
              <a:rPr lang="ca-ES" dirty="0" err="1" smtClean="0"/>
              <a:t>bajo</a:t>
            </a:r>
            <a:r>
              <a:rPr lang="ca-ES" dirty="0" smtClean="0"/>
              <a:t> y </a:t>
            </a:r>
            <a:r>
              <a:rPr lang="ca-ES" dirty="0" err="1" smtClean="0"/>
              <a:t>quieren</a:t>
            </a:r>
            <a:r>
              <a:rPr lang="ca-ES" dirty="0" smtClean="0"/>
              <a:t> </a:t>
            </a:r>
            <a:r>
              <a:rPr lang="ca-ES" dirty="0" err="1" smtClean="0"/>
              <a:t>usarlo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5138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96286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7583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33797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8491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mtClean="0"/>
              <a:t>ACTITUDES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84472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42085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23130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0242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652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err="1" smtClean="0"/>
              <a:t>Describir</a:t>
            </a:r>
            <a:r>
              <a:rPr lang="ca-ES" dirty="0" smtClean="0"/>
              <a:t> tabla </a:t>
            </a:r>
            <a:r>
              <a:rPr lang="ca-ES" dirty="0" err="1" smtClean="0"/>
              <a:t>sin</a:t>
            </a:r>
            <a:r>
              <a:rPr lang="ca-ES" dirty="0" smtClean="0"/>
              <a:t> explicar. </a:t>
            </a:r>
            <a:r>
              <a:rPr lang="ca-ES" dirty="0" err="1" smtClean="0"/>
              <a:t>Resaltar</a:t>
            </a:r>
            <a:r>
              <a:rPr lang="ca-ES" dirty="0" smtClean="0"/>
              <a:t> </a:t>
            </a:r>
            <a:r>
              <a:rPr lang="ca-ES" dirty="0" err="1" smtClean="0"/>
              <a:t>criterios</a:t>
            </a:r>
            <a:r>
              <a:rPr lang="ca-ES" dirty="0" smtClean="0"/>
              <a:t>. </a:t>
            </a:r>
            <a:r>
              <a:rPr lang="ca-ES" dirty="0" err="1" smtClean="0"/>
              <a:t>Tipos</a:t>
            </a:r>
            <a:r>
              <a:rPr lang="ca-ES" dirty="0" smtClean="0"/>
              <a:t> de </a:t>
            </a:r>
            <a:r>
              <a:rPr lang="ca-ES" dirty="0" err="1" smtClean="0"/>
              <a:t>contenidos</a:t>
            </a:r>
            <a:r>
              <a:rPr lang="ca-ES" dirty="0" smtClean="0"/>
              <a:t> </a:t>
            </a:r>
            <a:r>
              <a:rPr lang="ca-ES" dirty="0" smtClean="0">
                <a:sym typeface="Wingdings" panose="05000000000000000000" pitchFamily="2" charset="2"/>
              </a:rPr>
              <a:t> </a:t>
            </a:r>
            <a:r>
              <a:rPr lang="ca-ES" dirty="0" smtClean="0"/>
              <a:t>ACTITUDES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2035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smtClean="0"/>
              <a:t>Explicar</a:t>
            </a:r>
            <a:r>
              <a:rPr lang="ca-ES" baseline="0" dirty="0" smtClean="0"/>
              <a:t> </a:t>
            </a:r>
            <a:r>
              <a:rPr lang="ca-ES" baseline="0" dirty="0" err="1" smtClean="0"/>
              <a:t>bien</a:t>
            </a:r>
            <a:r>
              <a:rPr lang="ca-ES" baseline="0" dirty="0" smtClean="0"/>
              <a:t>. </a:t>
            </a:r>
            <a:r>
              <a:rPr lang="ca-ES" baseline="0" dirty="0" err="1" smtClean="0"/>
              <a:t>Resaltar</a:t>
            </a:r>
            <a:r>
              <a:rPr lang="ca-ES" baseline="0" dirty="0" smtClean="0"/>
              <a:t> las </a:t>
            </a:r>
            <a:r>
              <a:rPr lang="ca-ES" baseline="0" dirty="0" err="1" smtClean="0"/>
              <a:t>actividades</a:t>
            </a:r>
            <a:r>
              <a:rPr lang="ca-ES" baseline="0" dirty="0" smtClean="0"/>
              <a:t> para que las </a:t>
            </a:r>
            <a:r>
              <a:rPr lang="ca-ES" baseline="0" dirty="0" err="1" smtClean="0"/>
              <a:t>recuerden</a:t>
            </a:r>
            <a:r>
              <a:rPr lang="ca-ES" baseline="0" dirty="0" smtClean="0"/>
              <a:t> </a:t>
            </a:r>
            <a:r>
              <a:rPr lang="ca-ES" baseline="0" dirty="0" err="1" smtClean="0"/>
              <a:t>luego</a:t>
            </a:r>
            <a:r>
              <a:rPr lang="ca-ES" baseline="0" dirty="0" smtClean="0"/>
              <a:t>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9216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4096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aseline="0" dirty="0" smtClean="0"/>
              <a:t>Ver las </a:t>
            </a:r>
            <a:r>
              <a:rPr lang="ca-ES" baseline="0" dirty="0" err="1" smtClean="0"/>
              <a:t>actividades</a:t>
            </a:r>
            <a:r>
              <a:rPr lang="ca-ES" baseline="0" dirty="0" smtClean="0"/>
              <a:t> en el </a:t>
            </a:r>
            <a:r>
              <a:rPr lang="ca-ES" baseline="0" dirty="0" err="1" smtClean="0"/>
              <a:t>cuaderno</a:t>
            </a:r>
            <a:r>
              <a:rPr lang="ca-ES" baseline="0" dirty="0" smtClean="0"/>
              <a:t> del </a:t>
            </a:r>
            <a:r>
              <a:rPr lang="ca-ES" baseline="0" dirty="0" err="1" smtClean="0"/>
              <a:t>alumnado</a:t>
            </a:r>
            <a:r>
              <a:rPr lang="ca-ES" baseline="0" dirty="0" smtClean="0"/>
              <a:t>. </a:t>
            </a:r>
            <a:r>
              <a:rPr lang="ca-ES" baseline="0" dirty="0" err="1" smtClean="0"/>
              <a:t>Poner</a:t>
            </a:r>
            <a:r>
              <a:rPr lang="ca-ES" baseline="0" dirty="0" smtClean="0"/>
              <a:t> el de un equipo y </a:t>
            </a:r>
            <a:r>
              <a:rPr lang="ca-ES" baseline="0" dirty="0" err="1" smtClean="0"/>
              <a:t>luego</a:t>
            </a:r>
            <a:r>
              <a:rPr lang="ca-ES" baseline="0" dirty="0" smtClean="0"/>
              <a:t> toma de decisions </a:t>
            </a:r>
            <a:r>
              <a:rPr lang="ca-ES" baseline="0" dirty="0" smtClean="0">
                <a:sym typeface="Wingdings" panose="05000000000000000000" pitchFamily="2" charset="2"/>
              </a:rPr>
              <a:t> </a:t>
            </a:r>
            <a:r>
              <a:rPr lang="ca-ES" baseline="0" dirty="0" err="1" smtClean="0">
                <a:sym typeface="Wingdings" panose="05000000000000000000" pitchFamily="2" charset="2"/>
              </a:rPr>
              <a:t>Decid</a:t>
            </a:r>
            <a:r>
              <a:rPr lang="ca-ES" baseline="0" dirty="0" smtClean="0">
                <a:sym typeface="Wingdings" panose="05000000000000000000" pitchFamily="2" charset="2"/>
              </a:rPr>
              <a:t> que </a:t>
            </a:r>
            <a:r>
              <a:rPr lang="ca-ES" baseline="0" dirty="0" err="1" smtClean="0">
                <a:sym typeface="Wingdings" panose="05000000000000000000" pitchFamily="2" charset="2"/>
              </a:rPr>
              <a:t>dejo</a:t>
            </a:r>
            <a:r>
              <a:rPr lang="ca-ES" baseline="0" dirty="0" smtClean="0">
                <a:sym typeface="Wingdings" panose="05000000000000000000" pitchFamily="2" charset="2"/>
              </a:rPr>
              <a:t> </a:t>
            </a:r>
            <a:r>
              <a:rPr lang="ca-ES" baseline="0" dirty="0" err="1" smtClean="0">
                <a:sym typeface="Wingdings" panose="05000000000000000000" pitchFamily="2" charset="2"/>
              </a:rPr>
              <a:t>tiempo</a:t>
            </a:r>
            <a:r>
              <a:rPr lang="ca-ES" baseline="0" dirty="0" smtClean="0">
                <a:sym typeface="Wingdings" panose="05000000000000000000" pitchFamily="2" charset="2"/>
              </a:rPr>
              <a:t> para que miren las preguntes (10min)  </a:t>
            </a:r>
            <a:r>
              <a:rPr lang="ca-ES" baseline="0" dirty="0" err="1" smtClean="0">
                <a:sym typeface="Wingdings" panose="05000000000000000000" pitchFamily="2" charset="2"/>
              </a:rPr>
              <a:t>Luego</a:t>
            </a:r>
            <a:r>
              <a:rPr lang="ca-ES" baseline="0" dirty="0" smtClean="0">
                <a:sym typeface="Wingdings" panose="05000000000000000000" pitchFamily="2" charset="2"/>
              </a:rPr>
              <a:t> ver </a:t>
            </a:r>
            <a:r>
              <a:rPr lang="ca-ES" baseline="0" dirty="0" err="1" smtClean="0">
                <a:sym typeface="Wingdings" panose="05000000000000000000" pitchFamily="2" charset="2"/>
              </a:rPr>
              <a:t>todos</a:t>
            </a:r>
            <a:r>
              <a:rPr lang="ca-ES" baseline="0" dirty="0" smtClean="0">
                <a:sym typeface="Wingdings" panose="05000000000000000000" pitchFamily="2" charset="2"/>
              </a:rPr>
              <a:t> los recursos </a:t>
            </a:r>
            <a:r>
              <a:rPr lang="ca-ES" baseline="0" dirty="0" err="1" smtClean="0">
                <a:sym typeface="Wingdings" panose="05000000000000000000" pitchFamily="2" charset="2"/>
              </a:rPr>
              <a:t>finales</a:t>
            </a:r>
            <a:r>
              <a:rPr lang="ca-ES" baseline="0" dirty="0" smtClean="0">
                <a:sym typeface="Wingdings" panose="05000000000000000000" pitchFamily="2" charset="2"/>
              </a:rPr>
              <a:t> (links) de un </a:t>
            </a:r>
            <a:r>
              <a:rPr lang="ca-ES" baseline="0" dirty="0" err="1" smtClean="0">
                <a:sym typeface="Wingdings" panose="05000000000000000000" pitchFamily="2" charset="2"/>
              </a:rPr>
              <a:t>cuaderno</a:t>
            </a:r>
            <a:r>
              <a:rPr lang="ca-ES" baseline="0" dirty="0" smtClean="0">
                <a:sym typeface="Wingdings" panose="05000000000000000000" pitchFamily="2" charset="2"/>
              </a:rPr>
              <a:t> de un equipo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802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smtClean="0"/>
              <a:t>Explicar </a:t>
            </a:r>
            <a:r>
              <a:rPr lang="ca-ES" dirty="0" err="1" smtClean="0"/>
              <a:t>bien</a:t>
            </a:r>
            <a:r>
              <a:rPr lang="ca-ES" dirty="0" smtClean="0"/>
              <a:t>. En el</a:t>
            </a:r>
            <a:r>
              <a:rPr lang="ca-ES" baseline="0" dirty="0" smtClean="0"/>
              <a:t> fomento de la lectura y TICS mirar la </a:t>
            </a:r>
            <a:r>
              <a:rPr lang="ca-ES" baseline="0" dirty="0" err="1" smtClean="0"/>
              <a:t>propuesta</a:t>
            </a:r>
            <a:r>
              <a:rPr lang="ca-ES" baseline="0" dirty="0" smtClean="0"/>
              <a:t> de </a:t>
            </a:r>
            <a:r>
              <a:rPr lang="ca-ES" baseline="0" dirty="0" err="1" smtClean="0"/>
              <a:t>actividad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8D971-EF05-48EC-955E-372251786D78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528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0736-391B-4BBB-B553-68DDC78B20D4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E9079-885B-4813-83A8-8601C2D924FE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132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0736-391B-4BBB-B553-68DDC78B20D4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E9079-885B-4813-83A8-8601C2D924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19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0736-391B-4BBB-B553-68DDC78B20D4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E9079-885B-4813-83A8-8601C2D924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671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0736-391B-4BBB-B553-68DDC78B20D4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E9079-885B-4813-83A8-8601C2D924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4279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0736-391B-4BBB-B553-68DDC78B20D4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E9079-885B-4813-83A8-8601C2D924FE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274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0736-391B-4BBB-B553-68DDC78B20D4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E9079-885B-4813-83A8-8601C2D924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10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0736-391B-4BBB-B553-68DDC78B20D4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E9079-885B-4813-83A8-8601C2D924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52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0736-391B-4BBB-B553-68DDC78B20D4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E9079-885B-4813-83A8-8601C2D924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600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0736-391B-4BBB-B553-68DDC78B20D4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E9079-885B-4813-83A8-8601C2D924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202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F3B0736-391B-4BBB-B553-68DDC78B20D4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DE9079-885B-4813-83A8-8601C2D924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880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0736-391B-4BBB-B553-68DDC78B20D4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E9079-885B-4813-83A8-8601C2D924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960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F3B0736-391B-4BBB-B553-68DDC78B20D4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BDE9079-885B-4813-83A8-8601C2D924FE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57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catedractv.e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catedractv.es/unidades-didacticas/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atedractv.es/unidades-didacticas/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catedractv.es/unidades-didacticas/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ge-geografia.es/site/wp-content/uploads/2020/01/Actas-Congreso-Conclusiones-AGE-VLC2019_compressed_reduce.pdf" TargetMode="Externa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3.png"/><Relationship Id="rId9" Type="http://schemas.microsoft.com/office/2007/relationships/diagramDrawing" Target="../diagrams/drawing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gn.es/web/ign/portal/recursos-educativos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hyperlink" Target="https://catedractv.es/unidades-didacticas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catedractv.es/unidades-didacticas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1.xml"/><Relationship Id="rId11" Type="http://schemas.openxmlformats.org/officeDocument/2006/relationships/hyperlink" Target="https://www.youtube.com/watch?time_continue=2&amp;v=pUiC8nnlbxU&amp;feature=emb_title" TargetMode="External"/><Relationship Id="rId5" Type="http://schemas.openxmlformats.org/officeDocument/2006/relationships/image" Target="../media/image13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rubrics.additioapp.com/items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sparalaclase.com/2013/07/14/excelentes-herramientas-tic-para-hacer-mapas-mentales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hyperlink" Target="https://catedractv.es/unidades-didacticas/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mailto:catedractv@gmail.com" TargetMode="External"/><Relationship Id="rId2" Type="http://schemas.openxmlformats.org/officeDocument/2006/relationships/hyperlink" Target="https://catedractv.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0A8096C1-D50D-48D9-B40C-6F5336825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7359" y="2764667"/>
            <a:ext cx="7477433" cy="1264818"/>
          </a:xfrm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4800" b="1" dirty="0" smtClean="0"/>
              <a:t>Presentación de la Unidad Didáctica </a:t>
            </a:r>
            <a:r>
              <a:rPr lang="es-ES" sz="4400" b="1" dirty="0" smtClean="0"/>
              <a:t/>
            </a:r>
            <a:br>
              <a:rPr lang="es-ES" sz="4400" b="1" dirty="0" smtClean="0"/>
            </a:br>
            <a:r>
              <a:rPr lang="es-ES" sz="4400" b="1" i="1" dirty="0" smtClean="0"/>
              <a:t>“¿Qué conozco de mi territorio?”</a:t>
            </a:r>
            <a:endParaRPr lang="es-ES" sz="4400" b="1" dirty="0"/>
          </a:p>
        </p:txBody>
      </p:sp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8D1C27A1-AA59-42A3-B3FC-85B7BBFB3104}"/>
              </a:ext>
            </a:extLst>
          </p:cNvPr>
          <p:cNvSpPr txBox="1">
            <a:spLocks/>
          </p:cNvSpPr>
          <p:nvPr/>
        </p:nvSpPr>
        <p:spPr>
          <a:xfrm>
            <a:off x="2333932" y="4585761"/>
            <a:ext cx="8164285" cy="12773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000" b="1" i="0" u="none" strike="noStrike" kern="1200" cap="small" spc="-50" normalizeH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Càtedra de Cultura Territorial Valenciana</a:t>
            </a:r>
          </a:p>
          <a:p>
            <a:pPr lvl="0" algn="ctr">
              <a:defRPr/>
            </a:pPr>
            <a:r>
              <a:rPr lang="ca-ES" sz="2600" b="1" dirty="0">
                <a:solidFill>
                  <a:srgbClr val="000000">
                    <a:lumMod val="85000"/>
                    <a:lumOff val="15000"/>
                  </a:srgbClr>
                </a:solidFill>
                <a:hlinkClick r:id="rId2"/>
              </a:rPr>
              <a:t>https://catedractv.es/</a:t>
            </a:r>
            <a:r>
              <a:rPr lang="ca-ES" sz="26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 </a:t>
            </a:r>
            <a:endParaRPr kumimoji="0" lang="ca-ES" sz="2600" b="1" i="0" u="none" strike="noStrike" kern="1200" cap="none" spc="-50" normalizeH="0" baseline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5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78" y="815086"/>
            <a:ext cx="8962697" cy="836944"/>
          </a:xfrm>
        </p:spPr>
        <p:txBody>
          <a:bodyPr>
            <a:normAutofit/>
          </a:bodyPr>
          <a:lstStyle/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OBJETIVOS de la unidad didáctica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178" y="2170611"/>
            <a:ext cx="3906986" cy="346382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148944" y="2667000"/>
            <a:ext cx="4789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PROMOVER UNA NUEVA CULTURA TERRITORIAL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Conocer territorio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Conocer recursos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Valorar el territorio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Entender los procesos y cambios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10" name="Recortar rectángulo de esquina sencilla 9"/>
          <p:cNvSpPr/>
          <p:nvPr/>
        </p:nvSpPr>
        <p:spPr>
          <a:xfrm>
            <a:off x="10160917" y="1981683"/>
            <a:ext cx="1840583" cy="685317"/>
          </a:xfrm>
          <a:prstGeom prst="snip1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 smtClean="0"/>
          </a:p>
          <a:p>
            <a:pPr algn="ctr"/>
            <a:r>
              <a:rPr lang="es-ES" sz="1400" dirty="0" smtClean="0"/>
              <a:t>¿Qué entendemos por cultura territorial?</a:t>
            </a:r>
          </a:p>
          <a:p>
            <a:pPr algn="ctr"/>
            <a:endParaRPr lang="es-ES" sz="1400" dirty="0"/>
          </a:p>
        </p:txBody>
      </p:sp>
      <p:sp>
        <p:nvSpPr>
          <p:cNvPr id="12" name="Cerrar llave 11"/>
          <p:cNvSpPr/>
          <p:nvPr/>
        </p:nvSpPr>
        <p:spPr>
          <a:xfrm>
            <a:off x="9938657" y="2667000"/>
            <a:ext cx="206829" cy="1371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10243248" y="3113314"/>
            <a:ext cx="1923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/>
              <a:t>Conocer y valorar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20" name="Cerrar llave 19"/>
          <p:cNvSpPr/>
          <p:nvPr/>
        </p:nvSpPr>
        <p:spPr>
          <a:xfrm>
            <a:off x="9954088" y="4587953"/>
            <a:ext cx="206829" cy="1371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/>
          <p:cNvSpPr txBox="1"/>
          <p:nvPr/>
        </p:nvSpPr>
        <p:spPr>
          <a:xfrm>
            <a:off x="10258679" y="5034267"/>
            <a:ext cx="1923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 smtClean="0"/>
              <a:t>Actuar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22" name="CuadroTexto 21"/>
          <p:cNvSpPr txBox="1"/>
          <p:nvPr/>
        </p:nvSpPr>
        <p:spPr>
          <a:xfrm>
            <a:off x="5092926" y="4975324"/>
            <a:ext cx="47897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FOMENTAR LA CAPACIDAD DEL ALUMNADO PARA PARTICIPAR Y TRABAJAR EN LA MEJORA DEL TERRITORIO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8185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78" y="815086"/>
            <a:ext cx="8962697" cy="836944"/>
          </a:xfrm>
        </p:spPr>
        <p:txBody>
          <a:bodyPr>
            <a:normAutofit/>
          </a:bodyPr>
          <a:lstStyle/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CONTENIDOS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093" y="2029505"/>
            <a:ext cx="7200900" cy="4105275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2492829" y="3755572"/>
            <a:ext cx="5486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 flipV="1">
            <a:off x="4330925" y="3973286"/>
            <a:ext cx="4671561" cy="1088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 flipV="1">
            <a:off x="2492829" y="4214678"/>
            <a:ext cx="4132612" cy="1634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V="1">
            <a:off x="2492829" y="4702629"/>
            <a:ext cx="6509657" cy="1088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V="1">
            <a:off x="2492829" y="5410200"/>
            <a:ext cx="3733800" cy="1088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21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78" y="815086"/>
            <a:ext cx="8962697" cy="836944"/>
          </a:xfrm>
        </p:spPr>
        <p:txBody>
          <a:bodyPr>
            <a:normAutofit/>
          </a:bodyPr>
          <a:lstStyle/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TABLA UNIDAD DIDÁCTICA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2601" b="536"/>
          <a:stretch/>
        </p:blipFill>
        <p:spPr>
          <a:xfrm rot="5400000">
            <a:off x="2342533" y="33380"/>
            <a:ext cx="4463146" cy="807575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784773" y="2133600"/>
            <a:ext cx="30371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Objetivos generales de la etapa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err="1" smtClean="0"/>
              <a:t>Criterios</a:t>
            </a:r>
            <a:r>
              <a:rPr lang="ca-ES" dirty="0" smtClean="0"/>
              <a:t> de </a:t>
            </a:r>
            <a:r>
              <a:rPr lang="ca-ES" dirty="0" err="1" smtClean="0"/>
              <a:t>evaluación</a:t>
            </a:r>
            <a:endParaRPr lang="ca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err="1" smtClean="0"/>
              <a:t>Objetivos</a:t>
            </a:r>
            <a:r>
              <a:rPr lang="ca-ES" dirty="0" smtClean="0"/>
              <a:t> de la </a:t>
            </a:r>
            <a:r>
              <a:rPr lang="ca-ES" dirty="0" err="1" smtClean="0"/>
              <a:t>unidad</a:t>
            </a:r>
            <a:endParaRPr lang="ca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err="1" smtClean="0"/>
              <a:t>Contenidos</a:t>
            </a:r>
            <a:r>
              <a:rPr lang="ca-ES" dirty="0" smtClean="0"/>
              <a:t> </a:t>
            </a:r>
            <a:r>
              <a:rPr lang="ca-ES" dirty="0" err="1" smtClean="0"/>
              <a:t>conceptuales</a:t>
            </a:r>
            <a:r>
              <a:rPr lang="ca-ES" dirty="0" smtClean="0"/>
              <a:t>, </a:t>
            </a:r>
            <a:r>
              <a:rPr lang="ca-ES" dirty="0" err="1" smtClean="0"/>
              <a:t>procedimentales</a:t>
            </a:r>
            <a:r>
              <a:rPr lang="ca-ES" dirty="0" smtClean="0"/>
              <a:t> y </a:t>
            </a:r>
            <a:r>
              <a:rPr lang="ca-ES" dirty="0" err="1" smtClean="0"/>
              <a:t>actitudinales</a:t>
            </a:r>
            <a:endParaRPr lang="ca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err="1" smtClean="0"/>
              <a:t>Competencias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09593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78" y="815086"/>
            <a:ext cx="8962697" cy="836944"/>
          </a:xfrm>
        </p:spPr>
        <p:txBody>
          <a:bodyPr>
            <a:normAutofit/>
          </a:bodyPr>
          <a:lstStyle/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TABLA UNIDAD DIDÁCTICA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60" r="6430"/>
          <a:stretch/>
        </p:blipFill>
        <p:spPr>
          <a:xfrm rot="5400000">
            <a:off x="4849097" y="-41948"/>
            <a:ext cx="4506685" cy="818286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48344" y="2455899"/>
            <a:ext cx="30371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u="sng" dirty="0" smtClean="0"/>
              <a:t>Organización de la tabla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u="sng" dirty="0" smtClean="0"/>
              <a:t>Número de </a:t>
            </a:r>
            <a:r>
              <a:rPr lang="es-ES" u="sng" dirty="0" smtClean="0"/>
              <a:t>sesiones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u="sng" dirty="0" err="1" smtClean="0"/>
              <a:t>Tipos</a:t>
            </a:r>
            <a:r>
              <a:rPr lang="ca-ES" u="sng" dirty="0" smtClean="0"/>
              <a:t> de </a:t>
            </a:r>
            <a:r>
              <a:rPr lang="ca-ES" u="sng" dirty="0" err="1" smtClean="0"/>
              <a:t>actividades</a:t>
            </a:r>
            <a:endParaRPr lang="ca-ES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u="sng" dirty="0" smtClean="0"/>
              <a:t>Recursos </a:t>
            </a:r>
            <a:r>
              <a:rPr lang="ca-ES" u="sng" dirty="0" err="1" smtClean="0"/>
              <a:t>digitales</a:t>
            </a:r>
            <a:endParaRPr lang="ca-ES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u="sng" dirty="0" err="1" smtClean="0"/>
              <a:t>Competencias</a:t>
            </a:r>
            <a:r>
              <a:rPr lang="ca-ES" dirty="0" smtClean="0"/>
              <a:t>: Trabajo </a:t>
            </a:r>
            <a:r>
              <a:rPr lang="ca-ES" dirty="0" err="1" smtClean="0"/>
              <a:t>cooperativo</a:t>
            </a:r>
            <a:r>
              <a:rPr lang="ca-ES" dirty="0" smtClean="0"/>
              <a:t>, toma de decisions, manera de </a:t>
            </a:r>
            <a:r>
              <a:rPr lang="ca-ES" dirty="0" err="1" smtClean="0"/>
              <a:t>expresarse</a:t>
            </a:r>
            <a:r>
              <a:rPr lang="ca-ES" dirty="0" smtClean="0"/>
              <a:t>, </a:t>
            </a:r>
            <a:r>
              <a:rPr lang="ca-ES" dirty="0" err="1" smtClean="0"/>
              <a:t>lenguaje</a:t>
            </a:r>
            <a:r>
              <a:rPr lang="ca-ES" dirty="0" smtClean="0"/>
              <a:t> </a:t>
            </a:r>
            <a:r>
              <a:rPr lang="ca-ES" dirty="0" err="1" smtClean="0"/>
              <a:t>científico</a:t>
            </a:r>
            <a:r>
              <a:rPr lang="ca-ES" dirty="0"/>
              <a:t>.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46328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78" y="815086"/>
            <a:ext cx="8962697" cy="836944"/>
          </a:xfrm>
        </p:spPr>
        <p:txBody>
          <a:bodyPr>
            <a:normAutofit/>
          </a:bodyPr>
          <a:lstStyle/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UNIDAD DIDÁCTICA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178" y="1898199"/>
            <a:ext cx="987415" cy="424202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062721" y="3255509"/>
            <a:ext cx="30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Equipo </a:t>
            </a:r>
            <a:r>
              <a:rPr lang="ca-ES" dirty="0" err="1" smtClean="0"/>
              <a:t>emprendedores</a:t>
            </a:r>
            <a:r>
              <a:rPr lang="ca-ES" dirty="0" smtClean="0"/>
              <a:t>/as</a:t>
            </a:r>
            <a:endParaRPr lang="es-ES" dirty="0" smtClean="0"/>
          </a:p>
        </p:txBody>
      </p:sp>
      <p:sp>
        <p:nvSpPr>
          <p:cNvPr id="10" name="CuadroTexto 9"/>
          <p:cNvSpPr txBox="1"/>
          <p:nvPr/>
        </p:nvSpPr>
        <p:spPr>
          <a:xfrm>
            <a:off x="2075593" y="4322701"/>
            <a:ext cx="30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Equipo </a:t>
            </a:r>
            <a:r>
              <a:rPr lang="ca-ES" dirty="0" err="1" smtClean="0"/>
              <a:t>medio</a:t>
            </a:r>
            <a:r>
              <a:rPr lang="ca-ES" dirty="0" smtClean="0"/>
              <a:t> </a:t>
            </a:r>
            <a:r>
              <a:rPr lang="ca-ES" dirty="0" err="1" smtClean="0"/>
              <a:t>ambiente</a:t>
            </a:r>
            <a:endParaRPr lang="es-ES" dirty="0" smtClean="0"/>
          </a:p>
        </p:txBody>
      </p:sp>
      <p:sp>
        <p:nvSpPr>
          <p:cNvPr id="11" name="CuadroTexto 10"/>
          <p:cNvSpPr txBox="1"/>
          <p:nvPr/>
        </p:nvSpPr>
        <p:spPr>
          <a:xfrm>
            <a:off x="2075593" y="5389893"/>
            <a:ext cx="3037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Equipo tomadores/as de </a:t>
            </a:r>
            <a:r>
              <a:rPr lang="ca-ES" dirty="0" err="1" smtClean="0"/>
              <a:t>decisiones</a:t>
            </a:r>
            <a:endParaRPr lang="es-ES" dirty="0" smtClean="0"/>
          </a:p>
        </p:txBody>
      </p:sp>
      <p:sp>
        <p:nvSpPr>
          <p:cNvPr id="12" name="CuadroTexto 11"/>
          <p:cNvSpPr txBox="1"/>
          <p:nvPr/>
        </p:nvSpPr>
        <p:spPr>
          <a:xfrm>
            <a:off x="2075593" y="2210574"/>
            <a:ext cx="30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Equipo cultural</a:t>
            </a:r>
            <a:endParaRPr lang="es-ES" dirty="0" smtClean="0"/>
          </a:p>
        </p:txBody>
      </p:sp>
      <p:sp>
        <p:nvSpPr>
          <p:cNvPr id="2" name="Cerrar llave 1"/>
          <p:cNvSpPr/>
          <p:nvPr/>
        </p:nvSpPr>
        <p:spPr>
          <a:xfrm>
            <a:off x="8277062" y="2210574"/>
            <a:ext cx="737085" cy="24814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/>
          <p:cNvSpPr txBox="1"/>
          <p:nvPr/>
        </p:nvSpPr>
        <p:spPr>
          <a:xfrm>
            <a:off x="8994553" y="3255509"/>
            <a:ext cx="3037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Mismas preguntas de desarrollo pero sobre elementos diferentes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9129936" y="5251393"/>
            <a:ext cx="3037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Engloba todas las preguntas de los grupos anteriores. Visión holística </a:t>
            </a:r>
          </a:p>
        </p:txBody>
      </p:sp>
      <p:sp>
        <p:nvSpPr>
          <p:cNvPr id="16" name="Cerrar llave 15"/>
          <p:cNvSpPr/>
          <p:nvPr/>
        </p:nvSpPr>
        <p:spPr>
          <a:xfrm>
            <a:off x="8264190" y="5414748"/>
            <a:ext cx="737085" cy="6286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errar llave 19"/>
          <p:cNvSpPr/>
          <p:nvPr/>
        </p:nvSpPr>
        <p:spPr>
          <a:xfrm>
            <a:off x="4884277" y="2210574"/>
            <a:ext cx="737085" cy="39296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/>
          <p:cNvSpPr txBox="1"/>
          <p:nvPr/>
        </p:nvSpPr>
        <p:spPr>
          <a:xfrm>
            <a:off x="5621362" y="3901840"/>
            <a:ext cx="2300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Mismas preguntas iniciales y finales</a:t>
            </a:r>
          </a:p>
        </p:txBody>
      </p:sp>
    </p:spTree>
    <p:extLst>
      <p:ext uri="{BB962C8B-B14F-4D97-AF65-F5344CB8AC3E}">
        <p14:creationId xmlns:p14="http://schemas.microsoft.com/office/powerpoint/2010/main" val="116882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78" y="815086"/>
            <a:ext cx="8962697" cy="836944"/>
          </a:xfrm>
        </p:spPr>
        <p:txBody>
          <a:bodyPr>
            <a:normAutofit/>
          </a:bodyPr>
          <a:lstStyle/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UNIDAD DIDÁCTICA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5744483" y="1161108"/>
            <a:ext cx="10728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5"/>
              </a:rPr>
              <a:t>https://catedractv.es/unidades-didacticas/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178" y="1898199"/>
            <a:ext cx="987415" cy="4242024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2062721" y="3255509"/>
            <a:ext cx="30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Equipo </a:t>
            </a:r>
            <a:r>
              <a:rPr lang="ca-ES" dirty="0" err="1" smtClean="0"/>
              <a:t>emprendedores</a:t>
            </a:r>
            <a:r>
              <a:rPr lang="ca-ES" dirty="0" smtClean="0"/>
              <a:t>/as</a:t>
            </a:r>
            <a:endParaRPr lang="es-ES" dirty="0" smtClean="0"/>
          </a:p>
        </p:txBody>
      </p:sp>
      <p:sp>
        <p:nvSpPr>
          <p:cNvPr id="24" name="CuadroTexto 23"/>
          <p:cNvSpPr txBox="1"/>
          <p:nvPr/>
        </p:nvSpPr>
        <p:spPr>
          <a:xfrm>
            <a:off x="2075593" y="4322701"/>
            <a:ext cx="30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Equipo </a:t>
            </a:r>
            <a:r>
              <a:rPr lang="ca-ES" dirty="0" err="1" smtClean="0"/>
              <a:t>medio</a:t>
            </a:r>
            <a:r>
              <a:rPr lang="ca-ES" dirty="0" smtClean="0"/>
              <a:t> </a:t>
            </a:r>
            <a:r>
              <a:rPr lang="ca-ES" dirty="0" err="1" smtClean="0"/>
              <a:t>ambiente</a:t>
            </a:r>
            <a:endParaRPr lang="es-ES" dirty="0" smtClean="0"/>
          </a:p>
        </p:txBody>
      </p:sp>
      <p:sp>
        <p:nvSpPr>
          <p:cNvPr id="25" name="CuadroTexto 24"/>
          <p:cNvSpPr txBox="1"/>
          <p:nvPr/>
        </p:nvSpPr>
        <p:spPr>
          <a:xfrm>
            <a:off x="2075593" y="5389893"/>
            <a:ext cx="3037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Equipo tomadores/as de </a:t>
            </a:r>
            <a:r>
              <a:rPr lang="ca-ES" dirty="0" err="1" smtClean="0"/>
              <a:t>decisiones</a:t>
            </a:r>
            <a:endParaRPr lang="es-ES" dirty="0" smtClean="0"/>
          </a:p>
        </p:txBody>
      </p:sp>
      <p:sp>
        <p:nvSpPr>
          <p:cNvPr id="26" name="CuadroTexto 25"/>
          <p:cNvSpPr txBox="1"/>
          <p:nvPr/>
        </p:nvSpPr>
        <p:spPr>
          <a:xfrm>
            <a:off x="2075593" y="2210574"/>
            <a:ext cx="30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Equipo cultural</a:t>
            </a:r>
            <a:endParaRPr lang="es-ES" dirty="0" smtClean="0"/>
          </a:p>
        </p:txBody>
      </p:sp>
      <p:sp>
        <p:nvSpPr>
          <p:cNvPr id="27" name="Cerrar llave 26"/>
          <p:cNvSpPr/>
          <p:nvPr/>
        </p:nvSpPr>
        <p:spPr>
          <a:xfrm>
            <a:off x="8277062" y="2210574"/>
            <a:ext cx="737085" cy="24814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CuadroTexto 27"/>
          <p:cNvSpPr txBox="1"/>
          <p:nvPr/>
        </p:nvSpPr>
        <p:spPr>
          <a:xfrm>
            <a:off x="8994553" y="3255509"/>
            <a:ext cx="3037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Mismas preguntas de desarrollo pero sobre elementos diferentes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9129936" y="5251393"/>
            <a:ext cx="3037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Engloba todas las preguntas de los grupos anteriores. Visión holística </a:t>
            </a:r>
          </a:p>
        </p:txBody>
      </p:sp>
      <p:sp>
        <p:nvSpPr>
          <p:cNvPr id="30" name="Cerrar llave 29"/>
          <p:cNvSpPr/>
          <p:nvPr/>
        </p:nvSpPr>
        <p:spPr>
          <a:xfrm>
            <a:off x="8264190" y="5414748"/>
            <a:ext cx="737085" cy="6286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errar llave 30"/>
          <p:cNvSpPr/>
          <p:nvPr/>
        </p:nvSpPr>
        <p:spPr>
          <a:xfrm>
            <a:off x="4884277" y="2210574"/>
            <a:ext cx="737085" cy="39296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CuadroTexto 31"/>
          <p:cNvSpPr txBox="1"/>
          <p:nvPr/>
        </p:nvSpPr>
        <p:spPr>
          <a:xfrm>
            <a:off x="5621362" y="3901840"/>
            <a:ext cx="2300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Mismas preguntas iniciales y finales</a:t>
            </a:r>
          </a:p>
        </p:txBody>
      </p:sp>
    </p:spTree>
    <p:extLst>
      <p:ext uri="{BB962C8B-B14F-4D97-AF65-F5344CB8AC3E}">
        <p14:creationId xmlns:p14="http://schemas.microsoft.com/office/powerpoint/2010/main" val="24371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78" y="815086"/>
            <a:ext cx="8962697" cy="836944"/>
          </a:xfrm>
        </p:spPr>
        <p:txBody>
          <a:bodyPr>
            <a:normAutofit/>
          </a:bodyPr>
          <a:lstStyle/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OTRAS CONSIDERACIONES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2" name="Esquina doblada 1"/>
          <p:cNvSpPr/>
          <p:nvPr/>
        </p:nvSpPr>
        <p:spPr>
          <a:xfrm>
            <a:off x="583474" y="1970314"/>
            <a:ext cx="3156857" cy="1894115"/>
          </a:xfrm>
          <a:prstGeom prst="foldedCorne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 smtClean="0"/>
              <a:t>PLAN DE TRANSICIÓN. </a:t>
            </a:r>
            <a:r>
              <a:rPr lang="ca-ES" dirty="0" err="1" smtClean="0"/>
              <a:t>Coordinación</a:t>
            </a:r>
            <a:r>
              <a:rPr lang="ca-ES" dirty="0" smtClean="0"/>
              <a:t> entre </a:t>
            </a:r>
            <a:r>
              <a:rPr lang="ca-ES" dirty="0" err="1" smtClean="0"/>
              <a:t>centros</a:t>
            </a:r>
            <a:r>
              <a:rPr lang="ca-ES" dirty="0" smtClean="0"/>
              <a:t>.</a:t>
            </a:r>
          </a:p>
          <a:p>
            <a:pPr algn="ctr"/>
            <a:endParaRPr lang="ca-ES" dirty="0"/>
          </a:p>
          <a:p>
            <a:pPr algn="ctr"/>
            <a:r>
              <a:rPr lang="ca-ES" dirty="0" smtClean="0"/>
              <a:t>FILOSOFÍA INCREMENTAL Y COMPLEMENTARIA</a:t>
            </a:r>
            <a:endParaRPr lang="es-ES" dirty="0"/>
          </a:p>
        </p:txBody>
      </p:sp>
      <p:sp>
        <p:nvSpPr>
          <p:cNvPr id="13" name="Esquina doblada 12"/>
          <p:cNvSpPr/>
          <p:nvPr/>
        </p:nvSpPr>
        <p:spPr>
          <a:xfrm>
            <a:off x="3892338" y="1970313"/>
            <a:ext cx="3156857" cy="1894115"/>
          </a:xfrm>
          <a:prstGeom prst="foldedCorne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 smtClean="0"/>
              <a:t>ATENCIÓN A LA DIVERSIDAD</a:t>
            </a:r>
          </a:p>
          <a:p>
            <a:pPr algn="ctr"/>
            <a:endParaRPr lang="ca-ES" dirty="0"/>
          </a:p>
          <a:p>
            <a:pPr algn="ctr"/>
            <a:r>
              <a:rPr lang="ca-ES" dirty="0" err="1" smtClean="0"/>
              <a:t>Tipo</a:t>
            </a:r>
            <a:r>
              <a:rPr lang="ca-ES" dirty="0" smtClean="0"/>
              <a:t> de pregunta </a:t>
            </a:r>
            <a:r>
              <a:rPr lang="ca-ES" dirty="0" err="1" smtClean="0"/>
              <a:t>abierta</a:t>
            </a:r>
            <a:r>
              <a:rPr lang="ca-ES" dirty="0" smtClean="0"/>
              <a:t> (</a:t>
            </a:r>
            <a:r>
              <a:rPr lang="ca-ES" dirty="0" err="1" smtClean="0"/>
              <a:t>Dosier</a:t>
            </a:r>
            <a:r>
              <a:rPr lang="ca-ES" dirty="0" smtClean="0"/>
              <a:t> con la </a:t>
            </a:r>
            <a:r>
              <a:rPr lang="ca-ES" dirty="0" err="1" smtClean="0"/>
              <a:t>información</a:t>
            </a:r>
            <a:r>
              <a:rPr lang="ca-ES" dirty="0" smtClean="0"/>
              <a:t>)</a:t>
            </a:r>
          </a:p>
          <a:p>
            <a:pPr algn="ctr"/>
            <a:r>
              <a:rPr lang="ca-ES" dirty="0" smtClean="0"/>
              <a:t>Trabajo </a:t>
            </a:r>
            <a:r>
              <a:rPr lang="ca-ES" dirty="0" err="1" smtClean="0"/>
              <a:t>cooperativo</a:t>
            </a:r>
            <a:endParaRPr lang="es-ES" dirty="0"/>
          </a:p>
        </p:txBody>
      </p:sp>
      <p:sp>
        <p:nvSpPr>
          <p:cNvPr id="14" name="Esquina doblada 13"/>
          <p:cNvSpPr/>
          <p:nvPr/>
        </p:nvSpPr>
        <p:spPr>
          <a:xfrm>
            <a:off x="7201202" y="1957416"/>
            <a:ext cx="3984958" cy="1894115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dirty="0" smtClean="0"/>
              <a:t>CONSIDERACIONES  METODOLÓGICAS</a:t>
            </a:r>
          </a:p>
          <a:p>
            <a:pPr algn="ctr"/>
            <a:endParaRPr lang="ca-ES" sz="100" dirty="0" smtClean="0"/>
          </a:p>
          <a:p>
            <a:pPr marL="285750" indent="-285750" algn="ctr">
              <a:buFontTx/>
              <a:buChar char="-"/>
            </a:pPr>
            <a:r>
              <a:rPr lang="ca-ES" dirty="0" smtClean="0"/>
              <a:t>Fomento de </a:t>
            </a:r>
            <a:r>
              <a:rPr lang="ca-ES" dirty="0" err="1" smtClean="0"/>
              <a:t>actitudes</a:t>
            </a:r>
            <a:endParaRPr lang="ca-ES" dirty="0" smtClean="0"/>
          </a:p>
          <a:p>
            <a:pPr marL="285750" indent="-285750" algn="ctr">
              <a:buFontTx/>
              <a:buChar char="-"/>
            </a:pPr>
            <a:r>
              <a:rPr lang="ca-ES" dirty="0" err="1" smtClean="0"/>
              <a:t>Aprendizaje</a:t>
            </a:r>
            <a:r>
              <a:rPr lang="ca-ES" dirty="0" smtClean="0"/>
              <a:t> </a:t>
            </a:r>
            <a:r>
              <a:rPr lang="ca-ES" dirty="0" err="1" smtClean="0"/>
              <a:t>cooperativo</a:t>
            </a:r>
            <a:endParaRPr lang="ca-ES" dirty="0" smtClean="0"/>
          </a:p>
          <a:p>
            <a:pPr marL="285750" indent="-285750" algn="ctr">
              <a:buFontTx/>
              <a:buChar char="-"/>
            </a:pPr>
            <a:r>
              <a:rPr lang="ca-ES" dirty="0" err="1" smtClean="0"/>
              <a:t>Arte</a:t>
            </a:r>
            <a:r>
              <a:rPr lang="ca-ES" dirty="0" smtClean="0"/>
              <a:t> de comunicar</a:t>
            </a:r>
          </a:p>
          <a:p>
            <a:pPr marL="285750" indent="-285750" algn="ctr">
              <a:buFontTx/>
              <a:buChar char="-"/>
            </a:pPr>
            <a:r>
              <a:rPr lang="ca-ES" dirty="0" err="1" smtClean="0"/>
              <a:t>Juego</a:t>
            </a:r>
            <a:r>
              <a:rPr lang="ca-ES" dirty="0" smtClean="0"/>
              <a:t> de rol y </a:t>
            </a:r>
            <a:r>
              <a:rPr lang="ca-ES" dirty="0" err="1" smtClean="0"/>
              <a:t>debate</a:t>
            </a:r>
            <a:endParaRPr lang="es-ES" dirty="0"/>
          </a:p>
        </p:txBody>
      </p:sp>
      <p:sp>
        <p:nvSpPr>
          <p:cNvPr id="15" name="Esquina doblada 14"/>
          <p:cNvSpPr/>
          <p:nvPr/>
        </p:nvSpPr>
        <p:spPr>
          <a:xfrm>
            <a:off x="583474" y="4182713"/>
            <a:ext cx="3156857" cy="1894115"/>
          </a:xfrm>
          <a:prstGeom prst="foldedCorne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dirty="0" smtClean="0"/>
              <a:t>EVALUACIÓN</a:t>
            </a:r>
          </a:p>
          <a:p>
            <a:pPr algn="ctr"/>
            <a:endParaRPr lang="ca-ES" dirty="0"/>
          </a:p>
          <a:p>
            <a:pPr algn="ctr"/>
            <a:r>
              <a:rPr lang="ca-ES" dirty="0" err="1" smtClean="0"/>
              <a:t>Autoevaluación</a:t>
            </a:r>
            <a:endParaRPr lang="ca-ES" dirty="0" smtClean="0"/>
          </a:p>
          <a:p>
            <a:pPr algn="ctr"/>
            <a:r>
              <a:rPr lang="ca-ES" dirty="0" err="1" smtClean="0"/>
              <a:t>Coevaluación</a:t>
            </a:r>
            <a:endParaRPr lang="ca-ES" dirty="0" smtClean="0"/>
          </a:p>
          <a:p>
            <a:pPr algn="ctr"/>
            <a:r>
              <a:rPr lang="ca-ES" dirty="0" err="1" smtClean="0"/>
              <a:t>Evaluación</a:t>
            </a:r>
            <a:r>
              <a:rPr lang="ca-ES" dirty="0" smtClean="0"/>
              <a:t> del </a:t>
            </a:r>
            <a:r>
              <a:rPr lang="ca-ES" dirty="0" err="1" smtClean="0"/>
              <a:t>profesorado</a:t>
            </a:r>
            <a:endParaRPr lang="es-ES" dirty="0"/>
          </a:p>
        </p:txBody>
      </p:sp>
      <p:sp>
        <p:nvSpPr>
          <p:cNvPr id="16" name="Esquina doblada 15"/>
          <p:cNvSpPr/>
          <p:nvPr/>
        </p:nvSpPr>
        <p:spPr>
          <a:xfrm>
            <a:off x="3892338" y="4157609"/>
            <a:ext cx="3156857" cy="1894115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dirty="0" smtClean="0"/>
              <a:t>FOMENTO DE LA LECTURA Y UTILIZACIÓN DE LAS TICS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110765" y="5267499"/>
            <a:ext cx="2720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5"/>
              </a:rPr>
              <a:t>https://catedractv.es/unidades-didacticas/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20" name="Esquina doblada 19"/>
          <p:cNvSpPr/>
          <p:nvPr/>
        </p:nvSpPr>
        <p:spPr>
          <a:xfrm>
            <a:off x="7267622" y="4182712"/>
            <a:ext cx="3918538" cy="1894115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a-ES" dirty="0" smtClean="0"/>
              <a:t>ACTIVIDADES COMPLEMENTARIAS</a:t>
            </a:r>
          </a:p>
          <a:p>
            <a:pPr algn="ctr"/>
            <a:endParaRPr lang="ca-ES" dirty="0"/>
          </a:p>
          <a:p>
            <a:pPr algn="ctr"/>
            <a:r>
              <a:rPr lang="ca-ES" dirty="0" err="1" smtClean="0"/>
              <a:t>Reflexión</a:t>
            </a:r>
            <a:r>
              <a:rPr lang="ca-ES" dirty="0" smtClean="0"/>
              <a:t> en la tercera </a:t>
            </a:r>
            <a:r>
              <a:rPr lang="ca-ES" dirty="0" err="1" smtClean="0"/>
              <a:t>sesión</a:t>
            </a:r>
            <a:endParaRPr lang="ca-ES" dirty="0" smtClean="0"/>
          </a:p>
        </p:txBody>
      </p:sp>
    </p:spTree>
    <p:extLst>
      <p:ext uri="{BB962C8B-B14F-4D97-AF65-F5344CB8AC3E}">
        <p14:creationId xmlns:p14="http://schemas.microsoft.com/office/powerpoint/2010/main" val="217385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3191434"/>
            <a:ext cx="3635828" cy="89915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cap="all" dirty="0" smtClean="0">
                <a:solidFill>
                  <a:schemeClr val="tx1"/>
                </a:solidFill>
                <a:latin typeface="+mn-lt"/>
              </a:rPr>
              <a:t>¿quién?</a:t>
            </a:r>
            <a:br>
              <a:rPr lang="es-ES" sz="4000" b="1" cap="all" dirty="0" smtClean="0">
                <a:solidFill>
                  <a:schemeClr val="tx1"/>
                </a:solidFill>
                <a:latin typeface="+mn-lt"/>
              </a:rPr>
            </a:br>
            <a:r>
              <a:rPr lang="es-ES" sz="4000" b="1" cap="all" dirty="0" smtClean="0">
                <a:solidFill>
                  <a:schemeClr val="tx1"/>
                </a:solidFill>
                <a:latin typeface="+mn-lt"/>
              </a:rPr>
              <a:t>¿cómo?</a:t>
            </a:r>
            <a:endParaRPr lang="es-ES" sz="4000" b="1" cap="all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312920" y="1273629"/>
            <a:ext cx="768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/>
              <a:t>PROFESORADO DE SECUNDARIA. DEPARTAMENTO DE GEOGRAFÍA E HISTÓRIA</a:t>
            </a:r>
            <a:endParaRPr lang="ca-ES" dirty="0" smtClean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521" y="2020119"/>
            <a:ext cx="987415" cy="424202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9117064" y="3377429"/>
            <a:ext cx="30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Equipo </a:t>
            </a:r>
            <a:r>
              <a:rPr lang="ca-ES" dirty="0" err="1" smtClean="0"/>
              <a:t>emprendedores</a:t>
            </a:r>
            <a:r>
              <a:rPr lang="ca-ES" dirty="0" smtClean="0"/>
              <a:t>/as</a:t>
            </a:r>
            <a:endParaRPr lang="es-ES" dirty="0" smtClean="0"/>
          </a:p>
        </p:txBody>
      </p:sp>
      <p:sp>
        <p:nvSpPr>
          <p:cNvPr id="13" name="CuadroTexto 12"/>
          <p:cNvSpPr txBox="1"/>
          <p:nvPr/>
        </p:nvSpPr>
        <p:spPr>
          <a:xfrm>
            <a:off x="9129936" y="4444621"/>
            <a:ext cx="30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Equipo </a:t>
            </a:r>
            <a:r>
              <a:rPr lang="ca-ES" dirty="0" err="1" smtClean="0"/>
              <a:t>medio</a:t>
            </a:r>
            <a:r>
              <a:rPr lang="ca-ES" dirty="0" smtClean="0"/>
              <a:t> </a:t>
            </a:r>
            <a:r>
              <a:rPr lang="ca-ES" dirty="0" err="1" smtClean="0"/>
              <a:t>ambiente</a:t>
            </a:r>
            <a:endParaRPr lang="es-ES" dirty="0" smtClean="0"/>
          </a:p>
        </p:txBody>
      </p:sp>
      <p:sp>
        <p:nvSpPr>
          <p:cNvPr id="14" name="CuadroTexto 13"/>
          <p:cNvSpPr txBox="1"/>
          <p:nvPr/>
        </p:nvSpPr>
        <p:spPr>
          <a:xfrm>
            <a:off x="9129936" y="5511813"/>
            <a:ext cx="3037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Equipo tomadores/as de </a:t>
            </a:r>
            <a:r>
              <a:rPr lang="ca-ES" dirty="0" err="1" smtClean="0"/>
              <a:t>decisiones</a:t>
            </a:r>
            <a:endParaRPr lang="es-ES" dirty="0" smtClean="0"/>
          </a:p>
        </p:txBody>
      </p:sp>
      <p:sp>
        <p:nvSpPr>
          <p:cNvPr id="16" name="CuadroTexto 15"/>
          <p:cNvSpPr txBox="1"/>
          <p:nvPr/>
        </p:nvSpPr>
        <p:spPr>
          <a:xfrm>
            <a:off x="9129936" y="2332494"/>
            <a:ext cx="303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Equipo cultural</a:t>
            </a:r>
            <a:endParaRPr lang="es-ES" dirty="0" smtClean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133" y="2403172"/>
            <a:ext cx="30861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4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78" y="815086"/>
            <a:ext cx="8962697" cy="836944"/>
          </a:xfrm>
        </p:spPr>
        <p:txBody>
          <a:bodyPr>
            <a:normAutofit/>
          </a:bodyPr>
          <a:lstStyle/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¿</a:t>
            </a:r>
            <a:r>
              <a:rPr lang="ca-ES" sz="4000" b="1" cap="all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cómo</a:t>
            </a:r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?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960117" y="3586707"/>
            <a:ext cx="4165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5"/>
              </a:rPr>
              <a:t>https://catedractv.es/unidades-didacticas/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178" y="2319197"/>
            <a:ext cx="30861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7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SESIÓN 1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94320" y="2111829"/>
            <a:ext cx="84162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Agrupamos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 alumnado</a:t>
            </a:r>
          </a:p>
          <a:p>
            <a:pPr marL="342900" indent="-342900">
              <a:buAutoNum type="arabicPeriod"/>
            </a:pPr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Damos tiempo marcado para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la parte de </a:t>
            </a:r>
            <a:r>
              <a:rPr lang="es-E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preguntas iniciales (</a:t>
            </a:r>
            <a:r>
              <a:rPr lang="es-E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preg</a:t>
            </a:r>
            <a:r>
              <a:rPr lang="es-E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y 2)</a:t>
            </a:r>
          </a:p>
          <a:p>
            <a:pPr marL="342900" indent="-342900">
              <a:buAutoNum type="arabicPeriod"/>
            </a:pPr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Hacemos  una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puesta en común</a:t>
            </a:r>
          </a:p>
          <a:p>
            <a:pPr marL="342900" indent="-342900">
              <a:buAutoNum type="arabicPeriod"/>
            </a:pPr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Explicamos la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finalidad del debate y cómo se va a realizar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También los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recursos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 cuaderno para resolver las cuestiones </a:t>
            </a:r>
          </a:p>
          <a:p>
            <a:pPr marL="354013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Aportamos/facilitamos el conocimiento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necesario para resolver las cuestiones “Cuestión de expertos”)</a:t>
            </a:r>
          </a:p>
          <a:p>
            <a:pPr marL="354013"/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Damos tiempo marcado para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la parte de preguntas </a:t>
            </a:r>
            <a:r>
              <a:rPr lang="es-E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“Cuestión de experto”</a:t>
            </a:r>
          </a:p>
          <a:p>
            <a:pPr marL="354013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Guiamos en la obtención de respuestas y aseguramos la base del debate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1113"/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5"/>
            </a:pP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echa derecha 8"/>
          <p:cNvSpPr/>
          <p:nvPr/>
        </p:nvSpPr>
        <p:spPr>
          <a:xfrm rot="10800000">
            <a:off x="10130875" y="2837793"/>
            <a:ext cx="693683" cy="4572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errar llave 9"/>
          <p:cNvSpPr/>
          <p:nvPr/>
        </p:nvSpPr>
        <p:spPr>
          <a:xfrm>
            <a:off x="9610532" y="2506717"/>
            <a:ext cx="394178" cy="1119352"/>
          </a:xfrm>
          <a:prstGeom prst="rightBrac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946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78" y="1031214"/>
            <a:ext cx="8962697" cy="836944"/>
          </a:xfrm>
        </p:spPr>
        <p:txBody>
          <a:bodyPr>
            <a:normAutofit/>
          </a:bodyPr>
          <a:lstStyle/>
          <a:p>
            <a:r>
              <a:rPr lang="es-ES" sz="4000" b="1" cap="all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Estructura de las jornadas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0561EDB-47B4-4044-A5B4-CDFC8804A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82" y="2011086"/>
            <a:ext cx="11231285" cy="449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ts val="1200"/>
              </a:spcBef>
              <a:spcAft>
                <a:spcPts val="450"/>
              </a:spcAft>
            </a:pPr>
            <a:r>
              <a:rPr lang="es-ES" altLang="es-ES" sz="2000" b="1" dirty="0" smtClean="0">
                <a:latin typeface="Times New Roman" pitchFamily="18" charset="0"/>
              </a:rPr>
              <a:t>1era </a:t>
            </a:r>
            <a:r>
              <a:rPr lang="es-ES" altLang="es-ES" sz="2000" b="1" dirty="0">
                <a:latin typeface="Times New Roman" pitchFamily="18" charset="0"/>
              </a:rPr>
              <a:t>Sesión (24 de </a:t>
            </a:r>
            <a:r>
              <a:rPr lang="es-ES" altLang="es-ES" sz="2000" b="1" dirty="0" smtClean="0">
                <a:latin typeface="Times New Roman" pitchFamily="18" charset="0"/>
              </a:rPr>
              <a:t>septiembre)</a:t>
            </a:r>
          </a:p>
          <a:p>
            <a:pPr marL="800100" lvl="1" indent="-342900" algn="just" eaLnBrk="1" hangingPunct="1">
              <a:spcBef>
                <a:spcPts val="1200"/>
              </a:spcBef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s-ES" altLang="es-ES" sz="2000" dirty="0" smtClean="0">
                <a:latin typeface="Times New Roman" pitchFamily="18" charset="0"/>
              </a:rPr>
              <a:t>Introducción </a:t>
            </a:r>
            <a:r>
              <a:rPr lang="es-ES" altLang="es-ES" sz="2000" dirty="0">
                <a:latin typeface="Times New Roman" pitchFamily="18" charset="0"/>
              </a:rPr>
              <a:t>a la CCTV, filosofía y </a:t>
            </a:r>
            <a:r>
              <a:rPr lang="es-ES" altLang="es-ES" sz="2000" dirty="0" smtClean="0">
                <a:latin typeface="Times New Roman" pitchFamily="18" charset="0"/>
              </a:rPr>
              <a:t>proyectos</a:t>
            </a:r>
          </a:p>
          <a:p>
            <a:pPr marL="800100" lvl="1" indent="-342900" algn="just" eaLnBrk="1" hangingPunct="1">
              <a:spcBef>
                <a:spcPts val="1200"/>
              </a:spcBef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es-ES" altLang="es-ES" sz="2000" dirty="0" smtClean="0">
                <a:latin typeface="Times New Roman" pitchFamily="18" charset="0"/>
              </a:rPr>
              <a:t>Introducción </a:t>
            </a:r>
            <a:r>
              <a:rPr lang="es-ES" altLang="es-ES" sz="2000" dirty="0">
                <a:latin typeface="Times New Roman" pitchFamily="18" charset="0"/>
              </a:rPr>
              <a:t>a las jornadas y presentación de las unidades didácticas como eje estructurador de la propuesta</a:t>
            </a:r>
          </a:p>
          <a:p>
            <a:pPr marL="0" indent="0" algn="ctr" eaLnBrk="1" hangingPunct="1">
              <a:spcBef>
                <a:spcPts val="1200"/>
              </a:spcBef>
              <a:spcAft>
                <a:spcPts val="225"/>
              </a:spcAft>
            </a:pPr>
            <a:r>
              <a:rPr lang="es-ES" altLang="es-ES" sz="2000" b="1" dirty="0">
                <a:latin typeface="Times New Roman" pitchFamily="18" charset="0"/>
              </a:rPr>
              <a:t>2nda Sesión (28 de septiembre)</a:t>
            </a:r>
            <a:endParaRPr lang="es-ES" altLang="es-ES" sz="2000" dirty="0">
              <a:latin typeface="Times New Roman" pitchFamily="18" charset="0"/>
            </a:endParaRPr>
          </a:p>
          <a:p>
            <a:pPr marL="800100" lvl="1" indent="-342900" algn="just" eaLnBrk="1" hangingPunct="1">
              <a:spcBef>
                <a:spcPts val="1200"/>
              </a:spcBef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es-ES" altLang="es-ES" sz="2000" dirty="0" smtClean="0">
                <a:latin typeface="Times New Roman" pitchFamily="18" charset="0"/>
              </a:rPr>
              <a:t>Sobre </a:t>
            </a:r>
            <a:r>
              <a:rPr lang="es-ES" altLang="es-ES" sz="2000" dirty="0">
                <a:latin typeface="Times New Roman" pitchFamily="18" charset="0"/>
              </a:rPr>
              <a:t>como aplicar la actividad en las aulas de acuerdo con el enfoque propuesto (dividido entre Educación Primaria y Educación Secundaria)</a:t>
            </a:r>
          </a:p>
          <a:p>
            <a:pPr marL="0" indent="0" algn="ctr" eaLnBrk="1" hangingPunct="1">
              <a:spcBef>
                <a:spcPts val="1200"/>
              </a:spcBef>
              <a:spcAft>
                <a:spcPts val="225"/>
              </a:spcAft>
            </a:pPr>
            <a:r>
              <a:rPr lang="es-ES" altLang="es-ES" sz="2000" b="1" dirty="0">
                <a:latin typeface="Times New Roman" pitchFamily="18" charset="0"/>
              </a:rPr>
              <a:t>3era Sesión (30 de septiembre)</a:t>
            </a:r>
            <a:endParaRPr lang="es-ES" altLang="es-ES" sz="2000" dirty="0">
              <a:latin typeface="Times New Roman" pitchFamily="18" charset="0"/>
            </a:endParaRPr>
          </a:p>
          <a:p>
            <a:pPr marL="800100" lvl="1" indent="-342900" algn="just" eaLnBrk="1" hangingPunct="1">
              <a:spcBef>
                <a:spcPts val="1200"/>
              </a:spcBef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es-ES" altLang="es-ES" sz="2000" dirty="0" smtClean="0">
                <a:latin typeface="Times New Roman" pitchFamily="18" charset="0"/>
              </a:rPr>
              <a:t>Taller </a:t>
            </a:r>
            <a:r>
              <a:rPr lang="es-ES" altLang="es-ES" sz="2000" dirty="0">
                <a:latin typeface="Times New Roman" pitchFamily="18" charset="0"/>
              </a:rPr>
              <a:t>práctico y coloquio</a:t>
            </a: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spcAft>
                <a:spcPts val="225"/>
              </a:spcAft>
            </a:pPr>
            <a:endParaRPr lang="es-ES" altLang="es-ES" sz="24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spcAft>
                <a:spcPts val="225"/>
              </a:spcAft>
            </a:pPr>
            <a:endParaRPr lang="es-ES" altLang="es-ES" sz="28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spcAft>
                <a:spcPct val="25000"/>
              </a:spcAft>
            </a:pPr>
            <a:endParaRPr lang="es-ES" altLang="es-ES" sz="2400" dirty="0">
              <a:latin typeface="Times New Roman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3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cap="all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Dinámica</a:t>
            </a:r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de la </a:t>
            </a:r>
            <a:r>
              <a:rPr lang="ca-ES" sz="4000" b="1" cap="all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actividad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="" xmlns:a16="http://schemas.microsoft.com/office/drawing/2014/main" id="{9EB9F9DD-BB65-4FE6-8CD7-2A9DFFF8A4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770111"/>
              </p:ext>
            </p:extLst>
          </p:nvPr>
        </p:nvGraphicFramePr>
        <p:xfrm>
          <a:off x="25060" y="1435559"/>
          <a:ext cx="121669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Elipse 1"/>
          <p:cNvSpPr/>
          <p:nvPr/>
        </p:nvSpPr>
        <p:spPr>
          <a:xfrm>
            <a:off x="1" y="2096814"/>
            <a:ext cx="4130566" cy="414633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722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057483"/>
              </p:ext>
            </p:extLst>
          </p:nvPr>
        </p:nvGraphicFramePr>
        <p:xfrm>
          <a:off x="5747657" y="3400226"/>
          <a:ext cx="6017208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736"/>
                <a:gridCol w="2005736"/>
                <a:gridCol w="20057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 PREGUNTAMOS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</a:t>
                      </a:r>
                      <a:r>
                        <a:rPr lang="es-ES" sz="1400" baseline="0" noProof="0" dirty="0" smtClean="0"/>
                        <a:t> QUEREMOS OBTENER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PUESTA EN COMÚN</a:t>
                      </a:r>
                      <a:endParaRPr lang="es-ES" sz="1400" noProof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Descripción valorativa</a:t>
                      </a:r>
                      <a:r>
                        <a:rPr lang="es-ES" sz="1400" baseline="0" noProof="0" dirty="0" smtClean="0"/>
                        <a:t> del modelo territorial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Conocen</a:t>
                      </a:r>
                      <a:r>
                        <a:rPr lang="es-ES" sz="1400" baseline="0" noProof="0" dirty="0" smtClean="0"/>
                        <a:t> qué es un modelo territorial. Mencionan todos los tipos de elementos y su interrelación. Diagnostico integral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Concepto</a:t>
                      </a:r>
                      <a:r>
                        <a:rPr lang="es-ES" sz="1400" baseline="0" noProof="0" dirty="0" smtClean="0"/>
                        <a:t> de territorio, idea de modelo territorial. Elementos e interrelación</a:t>
                      </a:r>
                      <a:endParaRPr lang="es-ES" sz="1400" noProof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SESIÓN 1: PREGUNTAS INICIALES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60" y="2019295"/>
            <a:ext cx="5463067" cy="404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3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895210"/>
              </p:ext>
            </p:extLst>
          </p:nvPr>
        </p:nvGraphicFramePr>
        <p:xfrm>
          <a:off x="6176864" y="3253273"/>
          <a:ext cx="5625321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107"/>
                <a:gridCol w="1875107"/>
                <a:gridCol w="18751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 PREGUNTAMOS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</a:t>
                      </a:r>
                      <a:r>
                        <a:rPr lang="es-ES" sz="1400" baseline="0" noProof="0" dirty="0" smtClean="0"/>
                        <a:t> QUEREMOS OBTENER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PUESTA EN COMÚN</a:t>
                      </a:r>
                      <a:endParaRPr lang="es-ES" sz="1400" noProof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 es un</a:t>
                      </a:r>
                      <a:r>
                        <a:rPr lang="es-ES" sz="1400" baseline="0" noProof="0" dirty="0" smtClean="0"/>
                        <a:t> modelo territorial adecuado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Valoración crítica del modelo territorial. Aprovechamiento adecuado</a:t>
                      </a:r>
                      <a:r>
                        <a:rPr lang="es-ES" sz="1400" baseline="0" noProof="0" dirty="0" smtClean="0"/>
                        <a:t> de los recursos del territorio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Introducir/recuperar</a:t>
                      </a:r>
                      <a:r>
                        <a:rPr lang="es-ES" sz="1400" baseline="0" noProof="0" dirty="0" smtClean="0"/>
                        <a:t> el concepto de recurso territorial</a:t>
                      </a:r>
                      <a:endParaRPr lang="es-ES" sz="1400" noProof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SESIÓN 1: PREGUNTAS INICIALES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12789" t="38094" r="47841" b="33124"/>
          <a:stretch/>
        </p:blipFill>
        <p:spPr>
          <a:xfrm>
            <a:off x="130630" y="2892489"/>
            <a:ext cx="5831632" cy="239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831183"/>
              </p:ext>
            </p:extLst>
          </p:nvPr>
        </p:nvGraphicFramePr>
        <p:xfrm>
          <a:off x="5747657" y="3400226"/>
          <a:ext cx="6017208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736"/>
                <a:gridCol w="2005736"/>
                <a:gridCol w="20057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 PREGUNTAMOS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</a:t>
                      </a:r>
                      <a:r>
                        <a:rPr lang="es-ES" sz="1400" baseline="0" noProof="0" dirty="0" smtClean="0"/>
                        <a:t> QUEREMOS OBTENER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PUESTA EN COMÚN</a:t>
                      </a:r>
                      <a:endParaRPr lang="es-ES" sz="1400" noProof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Valoración de los diferentes elementos territoriales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Diagnóstico</a:t>
                      </a:r>
                      <a:r>
                        <a:rPr lang="es-ES" sz="1400" baseline="0" noProof="0" dirty="0" smtClean="0"/>
                        <a:t> analítico e identificación de diferentes elementos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Conflictos territoriales y necesidad de una perspectiva integral</a:t>
                      </a:r>
                      <a:endParaRPr lang="es-ES" sz="1400" noProof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SESIÓN 1: PREGUNTAS INICIALES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24909" t="23197" r="40202" b="18571"/>
          <a:stretch/>
        </p:blipFill>
        <p:spPr>
          <a:xfrm>
            <a:off x="522515" y="1792942"/>
            <a:ext cx="4702628" cy="451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5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67234"/>
              </p:ext>
            </p:extLst>
          </p:nvPr>
        </p:nvGraphicFramePr>
        <p:xfrm>
          <a:off x="5603381" y="2933695"/>
          <a:ext cx="6017208" cy="2711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736"/>
                <a:gridCol w="2005736"/>
                <a:gridCol w="2005736"/>
              </a:tblGrid>
              <a:tr h="960261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 PREGUNTAMOS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</a:t>
                      </a:r>
                      <a:r>
                        <a:rPr lang="es-ES" sz="1400" baseline="0" noProof="0" dirty="0" smtClean="0"/>
                        <a:t> QUEREMOS OBTENER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PUESTA EN COMÚN</a:t>
                      </a:r>
                      <a:endParaRPr lang="es-ES" sz="1400" noProof="0" dirty="0"/>
                    </a:p>
                  </a:txBody>
                  <a:tcPr anchor="ctr"/>
                </a:tc>
              </a:tr>
              <a:tr h="1751064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 cómo y quién cambia el territorio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Consciencia de los cambios, papel de la ciudadanía en la toma de decisiones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Poder no sólo de la administración y políticos.</a:t>
                      </a:r>
                    </a:p>
                    <a:p>
                      <a:pPr algn="ctr"/>
                      <a:r>
                        <a:rPr lang="ca-ES" sz="1400" noProof="0" dirty="0" err="1" smtClean="0"/>
                        <a:t>Participación</a:t>
                      </a:r>
                      <a:r>
                        <a:rPr lang="ca-ES" sz="1400" noProof="0" dirty="0" smtClean="0"/>
                        <a:t> pública</a:t>
                      </a:r>
                    </a:p>
                    <a:p>
                      <a:pPr algn="ctr"/>
                      <a:r>
                        <a:rPr lang="ca-ES" sz="1400" noProof="0" dirty="0" err="1" smtClean="0"/>
                        <a:t>Procesos</a:t>
                      </a:r>
                      <a:r>
                        <a:rPr lang="ca-ES" sz="1400" noProof="0" dirty="0" smtClean="0"/>
                        <a:t> de </a:t>
                      </a:r>
                      <a:r>
                        <a:rPr lang="ca-ES" sz="1400" noProof="0" dirty="0" err="1" smtClean="0"/>
                        <a:t>participación</a:t>
                      </a:r>
                      <a:endParaRPr lang="es-ES" sz="1400" noProof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SESIÓN 1: PREGUNTAS INICIALES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670" y="1853512"/>
            <a:ext cx="5457825" cy="685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29" y="2618669"/>
            <a:ext cx="4321144" cy="363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8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SESIÓN 1: PREGUNTAS INICIALES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828800" y="2980944"/>
            <a:ext cx="899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/>
              <a:t>¿Qué esperáis de vuestro alumnado?</a:t>
            </a:r>
            <a:endParaRPr lang="es-ES" sz="4800" b="1" dirty="0"/>
          </a:p>
        </p:txBody>
      </p:sp>
      <p:sp>
        <p:nvSpPr>
          <p:cNvPr id="6" name="Rectángulo 5"/>
          <p:cNvSpPr/>
          <p:nvPr/>
        </p:nvSpPr>
        <p:spPr>
          <a:xfrm>
            <a:off x="436355" y="5336468"/>
            <a:ext cx="11782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hlinkClick r:id="rId5"/>
              </a:rPr>
              <a:t>https://</a:t>
            </a:r>
            <a:r>
              <a:rPr lang="es-ES" dirty="0" smtClean="0">
                <a:hlinkClick r:id="rId5"/>
              </a:rPr>
              <a:t>www.age-geografia.es/site/wp-content/uploads/2020/01/Actas-Congreso-Conclusiones-AGE-VLC2019_compressed_reduce.pdf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8997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SESIÓN 1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37120" y="2111829"/>
            <a:ext cx="92237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Agrupamos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 alumnado</a:t>
            </a:r>
          </a:p>
          <a:p>
            <a:pPr marL="342900" indent="-342900">
              <a:buAutoNum type="arabicPeriod"/>
            </a:pPr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Damos tiempo marcado para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la parte de </a:t>
            </a:r>
            <a:r>
              <a:rPr lang="es-E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preguntas iniciales</a:t>
            </a:r>
          </a:p>
          <a:p>
            <a:pPr marL="342900" indent="-342900">
              <a:buAutoNum type="arabicPeriod"/>
            </a:pPr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Hacemos una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puesta en común</a:t>
            </a:r>
          </a:p>
          <a:p>
            <a:pPr marL="342900" indent="-342900">
              <a:buAutoNum type="arabicPeriod"/>
            </a:pPr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Explicamos la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finalidad del debate y cómo se va a realizar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También los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recursos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 cuaderno para resolver las cuestiones </a:t>
            </a:r>
          </a:p>
          <a:p>
            <a:pPr marL="354013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Aportamos/facilitamos el conocimiento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necesario para resolver las cuestiones “Cuestión de expertos”)</a:t>
            </a:r>
          </a:p>
          <a:p>
            <a:pPr marL="354013"/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Damos tiempo marcado para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la parte de preguntas </a:t>
            </a:r>
            <a:r>
              <a:rPr lang="es-E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“Cuestión de experto” (</a:t>
            </a:r>
            <a:r>
              <a:rPr lang="es-ES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preg</a:t>
            </a:r>
            <a:r>
              <a:rPr lang="es-E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pPr marL="354013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Guiamos en la obtención de respuestas y aseguramos la base del debate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1113"/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5"/>
            </a:pP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lecha derecha 1"/>
          <p:cNvSpPr/>
          <p:nvPr/>
        </p:nvSpPr>
        <p:spPr>
          <a:xfrm rot="10800000">
            <a:off x="10168840" y="4051738"/>
            <a:ext cx="693683" cy="4572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errar llave 3"/>
          <p:cNvSpPr/>
          <p:nvPr/>
        </p:nvSpPr>
        <p:spPr>
          <a:xfrm>
            <a:off x="9648497" y="3720662"/>
            <a:ext cx="394178" cy="1119352"/>
          </a:xfrm>
          <a:prstGeom prst="rightBrac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66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cap="all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Dinámica</a:t>
            </a:r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de la </a:t>
            </a:r>
            <a:r>
              <a:rPr lang="ca-ES" sz="4000" b="1" cap="all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actividad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="" xmlns:a16="http://schemas.microsoft.com/office/drawing/2014/main" id="{9EB9F9DD-BB65-4FE6-8CD7-2A9DFFF8A4D8}"/>
              </a:ext>
            </a:extLst>
          </p:cNvPr>
          <p:cNvGraphicFramePr/>
          <p:nvPr>
            <p:extLst/>
          </p:nvPr>
        </p:nvGraphicFramePr>
        <p:xfrm>
          <a:off x="25060" y="1435559"/>
          <a:ext cx="121669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Elipse 1"/>
          <p:cNvSpPr/>
          <p:nvPr/>
        </p:nvSpPr>
        <p:spPr>
          <a:xfrm>
            <a:off x="4018242" y="1954924"/>
            <a:ext cx="4130566" cy="414633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756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534560"/>
              </p:ext>
            </p:extLst>
          </p:nvPr>
        </p:nvGraphicFramePr>
        <p:xfrm>
          <a:off x="370446" y="2162253"/>
          <a:ext cx="11506041" cy="4065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9354"/>
                <a:gridCol w="4546600"/>
                <a:gridCol w="5120087"/>
              </a:tblGrid>
              <a:tr h="328077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 PREGUNTAMOS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</a:t>
                      </a:r>
                      <a:r>
                        <a:rPr lang="es-ES" sz="1400" baseline="0" noProof="0" dirty="0" smtClean="0"/>
                        <a:t> QUEREMOS OBTENER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400" noProof="0" dirty="0" smtClean="0"/>
                        <a:t>EJEMPLOS</a:t>
                      </a:r>
                      <a:endParaRPr lang="es-ES" sz="1400" noProof="0" dirty="0"/>
                    </a:p>
                  </a:txBody>
                  <a:tcPr anchor="ctr"/>
                </a:tc>
              </a:tr>
              <a:tr h="1002170">
                <a:tc rowSpan="4"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Situación elementos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EMPRENDEDORES</a:t>
                      </a:r>
                    </a:p>
                    <a:p>
                      <a:pPr algn="just"/>
                      <a:r>
                        <a:rPr lang="es-ES" sz="1400" noProof="0" dirty="0" smtClean="0"/>
                        <a:t>Sector</a:t>
                      </a:r>
                      <a:r>
                        <a:rPr lang="es-ES" sz="1400" baseline="0" noProof="0" dirty="0" smtClean="0"/>
                        <a:t> p</a:t>
                      </a:r>
                      <a:r>
                        <a:rPr lang="es-ES" sz="1400" noProof="0" dirty="0" smtClean="0"/>
                        <a:t>rimario, secundario, terciario. Situación socioeconómica</a:t>
                      </a:r>
                      <a:r>
                        <a:rPr lang="es-ES" sz="1400" baseline="0" noProof="0" dirty="0" smtClean="0"/>
                        <a:t> de su territorio (cuantitativa y cualitativamente)</a:t>
                      </a:r>
                      <a:endParaRPr lang="es-ES" sz="1400" noProof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400" noProof="0" dirty="0" smtClean="0"/>
                        <a:t>Tasas de paro, calidad ofertes, existencia de oportunidades...</a:t>
                      </a:r>
                    </a:p>
                    <a:p>
                      <a:pPr algn="just"/>
                      <a:r>
                        <a:rPr lang="es-ES" sz="1400" noProof="0" dirty="0" smtClean="0"/>
                        <a:t>Canales cortos de comercialización, mancomunidades, nuevas economías (verde, circular...)</a:t>
                      </a:r>
                    </a:p>
                  </a:txBody>
                  <a:tcPr anchor="ctr"/>
                </a:tc>
              </a:tr>
              <a:tr h="1058444">
                <a:tc vMerge="1"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noProof="0" dirty="0" smtClean="0"/>
                        <a:t>CULTURAL</a:t>
                      </a:r>
                    </a:p>
                    <a:p>
                      <a:pPr algn="just"/>
                      <a:r>
                        <a:rPr lang="es-ES" sz="1400" noProof="0" dirty="0" smtClean="0"/>
                        <a:t>Patrimonio cultural. Son patrimonio  o no lo son pero presentan un valor patrimonial asociado. Elementos tangibles e intangibles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400" noProof="0" dirty="0" smtClean="0"/>
                        <a:t>Tradiciones,</a:t>
                      </a:r>
                      <a:r>
                        <a:rPr lang="es-ES" sz="1400" baseline="0" noProof="0" dirty="0" smtClean="0"/>
                        <a:t> cultura popular.</a:t>
                      </a:r>
                    </a:p>
                    <a:p>
                      <a:pPr algn="just"/>
                      <a:r>
                        <a:rPr lang="es-ES" sz="1400" baseline="0" noProof="0" dirty="0" smtClean="0"/>
                        <a:t>Patrimonio natural, cultural, paisajes, arqueológico, arquitectónico, industrial, ligado a obres públicas, obres hidráulicas, producción de hielo, sal y actividad ganadera, patrimonio artístico</a:t>
                      </a:r>
                      <a:endParaRPr lang="es-ES" sz="1400" noProof="0" dirty="0"/>
                    </a:p>
                  </a:txBody>
                  <a:tcPr anchor="ctr"/>
                </a:tc>
              </a:tr>
              <a:tr h="922756">
                <a:tc vMerge="1"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noProof="0" dirty="0" smtClean="0"/>
                        <a:t>AMBIENTAL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noProof="0" dirty="0" smtClean="0"/>
                        <a:t>Red de espacios naturales y vinculados a infraestructuras verdes. Análisis cuantitativo y cualitativo.</a:t>
                      </a:r>
                    </a:p>
                    <a:p>
                      <a:pPr algn="ctr"/>
                      <a:r>
                        <a:rPr lang="es-ES" sz="1400" noProof="0" dirty="0" smtClean="0"/>
                        <a:t>No solo valor ecológico, dinámicas naturales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400" noProof="0" dirty="0" smtClean="0"/>
                        <a:t>Infraestructura verde, número de espacios protegidos, cantidad superficie verde, situación de conservación, contaminación, impactos territoriales, figuras de protección (PORN,</a:t>
                      </a:r>
                      <a:r>
                        <a:rPr lang="es-ES" sz="1400" baseline="0" noProof="0" dirty="0" smtClean="0"/>
                        <a:t> PRUG)</a:t>
                      </a:r>
                      <a:endParaRPr lang="es-ES" sz="1400" noProof="0" dirty="0"/>
                    </a:p>
                  </a:txBody>
                  <a:tcPr anchor="ctr"/>
                </a:tc>
              </a:tr>
              <a:tr h="491848">
                <a:tc vMerge="1"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noProof="0" dirty="0" smtClean="0"/>
                        <a:t>TOMADORES DECISIONES: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noProof="0" dirty="0" smtClean="0"/>
                        <a:t>Interrelaciones entre elementos. Ventajas de una visión conjunta. Haced</a:t>
                      </a:r>
                      <a:r>
                        <a:rPr lang="es-ES" sz="1400" baseline="0" noProof="0" dirty="0" smtClean="0"/>
                        <a:t> valoración de lo que aportan</a:t>
                      </a:r>
                      <a:endParaRPr lang="es-ES" sz="1400" noProof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noProof="0" dirty="0" smtClean="0"/>
                        <a:t>Todos los aspectos</a:t>
                      </a:r>
                      <a:r>
                        <a:rPr lang="es-ES" sz="1400" baseline="0" noProof="0" dirty="0" smtClean="0"/>
                        <a:t> anteriores</a:t>
                      </a:r>
                      <a:endParaRPr lang="es-ES" sz="1400" noProof="0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10053229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SESIÓN 1: PREGUNTAS “Cuestión de expertos”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194178" y="1781725"/>
            <a:ext cx="7697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Constituir la base para la posterior propuesta de mejora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179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090474"/>
              </p:ext>
            </p:extLst>
          </p:nvPr>
        </p:nvGraphicFramePr>
        <p:xfrm>
          <a:off x="269439" y="1845317"/>
          <a:ext cx="1438166" cy="4454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166"/>
              </a:tblGrid>
              <a:tr h="577980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 PREGUNTAMOS</a:t>
                      </a:r>
                      <a:endParaRPr lang="es-ES" sz="1400" noProof="0" dirty="0"/>
                    </a:p>
                  </a:txBody>
                  <a:tcPr anchor="ctr"/>
                </a:tc>
              </a:tr>
              <a:tr h="3876419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Elementos importantes</a:t>
                      </a:r>
                      <a:endParaRPr lang="es-ES" sz="1400" noProof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10053229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SESIÓN 1: PREGUNTAS “Cuestión de expertos”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340" y="1792942"/>
            <a:ext cx="5224463" cy="384296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803" y="1845318"/>
            <a:ext cx="4765818" cy="24936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2804" y="4338977"/>
            <a:ext cx="4803814" cy="196074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70548" y="5634296"/>
            <a:ext cx="4520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Conocimiento del profesorado sobre la realidad territorial del alumnado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6576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Icon Pasos Icono De Los Zapatos - Imagen gratis en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2074">
            <a:off x="7056466" y="3107150"/>
            <a:ext cx="1938807" cy="193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78" y="815086"/>
            <a:ext cx="8962697" cy="836944"/>
          </a:xfrm>
        </p:spPr>
        <p:txBody>
          <a:bodyPr>
            <a:normAutofit/>
          </a:bodyPr>
          <a:lstStyle/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índice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088178" y="2260714"/>
            <a:ext cx="34082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ca-ES" sz="2800" dirty="0" smtClean="0"/>
              <a:t>QUÉ</a:t>
            </a:r>
          </a:p>
          <a:p>
            <a:pPr marL="514350" indent="-514350" algn="just">
              <a:buAutoNum type="arabicPeriod"/>
            </a:pPr>
            <a:r>
              <a:rPr lang="ca-ES" sz="2800" dirty="0" smtClean="0"/>
              <a:t>PARA QUÉ</a:t>
            </a:r>
          </a:p>
          <a:p>
            <a:pPr marL="514350" indent="-514350" algn="just">
              <a:buAutoNum type="arabicPeriod"/>
            </a:pPr>
            <a:r>
              <a:rPr lang="ca-ES" sz="2800" dirty="0" smtClean="0"/>
              <a:t>POR QUÉ</a:t>
            </a:r>
          </a:p>
          <a:p>
            <a:pPr marL="514350" indent="-514350" algn="just">
              <a:buAutoNum type="arabicPeriod"/>
            </a:pPr>
            <a:r>
              <a:rPr lang="ca-ES" sz="2800" dirty="0" smtClean="0"/>
              <a:t>DE DÓNDE</a:t>
            </a:r>
          </a:p>
          <a:p>
            <a:pPr marL="514350" indent="-514350" algn="just">
              <a:buAutoNum type="arabicPeriod"/>
            </a:pPr>
            <a:r>
              <a:rPr lang="ca-ES" sz="2800" dirty="0" smtClean="0"/>
              <a:t>HACIA DÓNDE</a:t>
            </a:r>
          </a:p>
          <a:p>
            <a:pPr marL="514350" indent="-514350" algn="just">
              <a:buAutoNum type="arabicPeriod"/>
            </a:pPr>
            <a:r>
              <a:rPr lang="ca-ES" sz="2800" dirty="0" smtClean="0"/>
              <a:t>QUIÉN</a:t>
            </a:r>
          </a:p>
          <a:p>
            <a:pPr marL="514350" indent="-514350" algn="just">
              <a:buAutoNum type="arabicPeriod"/>
            </a:pPr>
            <a:r>
              <a:rPr lang="ca-ES" sz="2800" dirty="0" smtClean="0"/>
              <a:t>CÓMO</a:t>
            </a:r>
          </a:p>
          <a:p>
            <a:pPr marL="514350" indent="-514350" algn="just">
              <a:buAutoNum type="arabicPeriod"/>
            </a:pPr>
            <a:r>
              <a:rPr lang="ca-ES" sz="2800" dirty="0" smtClean="0"/>
              <a:t>CUANDO</a:t>
            </a:r>
          </a:p>
          <a:p>
            <a:pPr marL="514350" indent="-514350" algn="just">
              <a:buAutoNum type="arabicPeriod"/>
            </a:pPr>
            <a:endParaRPr lang="es-ES" sz="2800" b="1" dirty="0"/>
          </a:p>
        </p:txBody>
      </p:sp>
      <p:pic>
        <p:nvPicPr>
          <p:cNvPr id="1028" name="Picture 4" descr="Lupa Incógnita Búsqueda - Gráficos vectoriales gratis en Pixabay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06" y="3688185"/>
            <a:ext cx="1989694" cy="198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7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413914"/>
              </p:ext>
            </p:extLst>
          </p:nvPr>
        </p:nvGraphicFramePr>
        <p:xfrm>
          <a:off x="763628" y="2289253"/>
          <a:ext cx="10386454" cy="3829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1623"/>
                <a:gridCol w="7394831"/>
              </a:tblGrid>
              <a:tr h="328077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 PREGUNTAMOS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</a:t>
                      </a:r>
                      <a:r>
                        <a:rPr lang="es-ES" sz="1400" baseline="0" noProof="0" dirty="0" smtClean="0"/>
                        <a:t> QUEREMOS OBTENER</a:t>
                      </a:r>
                      <a:endParaRPr lang="es-ES" sz="1400" noProof="0" dirty="0"/>
                    </a:p>
                  </a:txBody>
                  <a:tcPr anchor="ctr"/>
                </a:tc>
              </a:tr>
              <a:tr h="1002170">
                <a:tc rowSpan="4"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Aporte al territorio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EMPRENDEDORES</a:t>
                      </a:r>
                    </a:p>
                    <a:p>
                      <a:pPr algn="just"/>
                      <a:r>
                        <a:rPr lang="es-ES" sz="1400" noProof="0" dirty="0" smtClean="0"/>
                        <a:t>Valor del sector</a:t>
                      </a:r>
                      <a:r>
                        <a:rPr lang="es-ES" sz="1400" baseline="0" noProof="0" dirty="0" smtClean="0"/>
                        <a:t> p</a:t>
                      </a:r>
                      <a:r>
                        <a:rPr lang="es-ES" sz="1400" noProof="0" dirty="0" smtClean="0"/>
                        <a:t>rimario, secundario, terciario. Aspectos positivos y negativos. Introducir los impactos</a:t>
                      </a:r>
                      <a:r>
                        <a:rPr lang="es-ES" sz="1400" baseline="0" noProof="0" dirty="0" smtClean="0"/>
                        <a:t> territoriales</a:t>
                      </a:r>
                      <a:endParaRPr lang="es-ES" sz="1400" noProof="0" dirty="0" smtClean="0"/>
                    </a:p>
                  </a:txBody>
                  <a:tcPr anchor="ctr"/>
                </a:tc>
              </a:tr>
              <a:tr h="1058444">
                <a:tc vMerge="1"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noProof="0" dirty="0" smtClean="0"/>
                        <a:t>CULTURAL</a:t>
                      </a:r>
                    </a:p>
                    <a:p>
                      <a:pPr algn="just"/>
                      <a:r>
                        <a:rPr lang="es-ES" sz="1400" noProof="0" dirty="0" smtClean="0"/>
                        <a:t>Valor del patrimonio cultural. Recurso económico y como elemento que distingue una comunidad por su historia. Conocer el pasado,</a:t>
                      </a:r>
                      <a:r>
                        <a:rPr lang="es-ES" sz="1400" baseline="0" noProof="0" dirty="0" smtClean="0"/>
                        <a:t> sentimiento de pertenencia</a:t>
                      </a:r>
                      <a:endParaRPr lang="es-ES" sz="1400" noProof="0" dirty="0"/>
                    </a:p>
                  </a:txBody>
                  <a:tcPr anchor="ctr"/>
                </a:tc>
              </a:tr>
              <a:tr h="922756">
                <a:tc vMerge="1"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noProof="0" dirty="0" smtClean="0"/>
                        <a:t>AMBIENTAL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noProof="0" dirty="0" smtClean="0"/>
                        <a:t>Valor natural por el hecho de existir, mantenimiento</a:t>
                      </a:r>
                      <a:r>
                        <a:rPr lang="es-ES" sz="1400" baseline="0" noProof="0" dirty="0" smtClean="0"/>
                        <a:t> de ecosistemas, valores científicos y educativos, estéticos, fuente de recursos, riesgos naturales</a:t>
                      </a:r>
                      <a:endParaRPr lang="es-ES" sz="1400" noProof="0" dirty="0"/>
                    </a:p>
                  </a:txBody>
                  <a:tcPr anchor="ctr"/>
                </a:tc>
              </a:tr>
              <a:tr h="491848">
                <a:tc vMerge="1"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noProof="0" dirty="0" smtClean="0"/>
                        <a:t>TOMADORES</a:t>
                      </a:r>
                      <a:r>
                        <a:rPr lang="ca-ES" sz="1400" baseline="0" noProof="0" dirty="0" smtClean="0"/>
                        <a:t> DE DECISIONES: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aseline="0" noProof="0" dirty="0" smtClean="0"/>
                        <a:t>Esta pregunta no la tienen. Queda incluida en la primera cuestión que se les plantea</a:t>
                      </a:r>
                      <a:endParaRPr lang="es-ES" sz="1400" noProof="0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10053229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SESIÓN 1: PREGUNTAS “Cuestión de expertos”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194178" y="1781725"/>
            <a:ext cx="7697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Constituir la base para la posterior propuesta de mejora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074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079569"/>
              </p:ext>
            </p:extLst>
          </p:nvPr>
        </p:nvGraphicFramePr>
        <p:xfrm>
          <a:off x="763628" y="2225753"/>
          <a:ext cx="10386454" cy="1330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1623"/>
                <a:gridCol w="7394831"/>
              </a:tblGrid>
              <a:tr h="328077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 PREGUNTAMOS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</a:t>
                      </a:r>
                      <a:r>
                        <a:rPr lang="es-ES" sz="1400" baseline="0" noProof="0" dirty="0" smtClean="0"/>
                        <a:t> QUEREMOS OBTENER</a:t>
                      </a:r>
                      <a:endParaRPr lang="es-ES" sz="1400" noProof="0" dirty="0"/>
                    </a:p>
                  </a:txBody>
                  <a:tcPr anchor="ctr"/>
                </a:tc>
              </a:tr>
              <a:tr h="1002170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Acciones de mejora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Propuesta y acciones de mejora fundamentadas por las</a:t>
                      </a:r>
                      <a:r>
                        <a:rPr lang="es-ES" sz="1400" baseline="0" noProof="0" dirty="0" smtClean="0"/>
                        <a:t> preguntas anteriores y </a:t>
                      </a:r>
                      <a:r>
                        <a:rPr lang="es-ES" sz="1400" noProof="0" dirty="0" smtClean="0"/>
                        <a:t>consensuadas por el grupo. 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10053229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SESIÓN 1: PREGUNTAS “Cuestión de expertos”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Flecha abajo 3"/>
          <p:cNvSpPr/>
          <p:nvPr/>
        </p:nvSpPr>
        <p:spPr>
          <a:xfrm>
            <a:off x="5334652" y="3788325"/>
            <a:ext cx="1333500" cy="1676400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2152777" y="5655225"/>
            <a:ext cx="7697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Propuestas que plantearan en el debate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69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SESIÓN 2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96852" y="1879429"/>
            <a:ext cx="10155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Leed la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misión de cada equipo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plasmar </a:t>
            </a: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propuestas de mejora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fruto de la última cuestión trabajada en la sesión anterior</a:t>
            </a:r>
          </a:p>
          <a:p>
            <a:pPr marL="342900" indent="-342900">
              <a:buAutoNum type="arabicPeriod" startAt="5"/>
            </a:pP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96956" y="2464205"/>
            <a:ext cx="91533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DEBATE</a:t>
            </a:r>
          </a:p>
          <a:p>
            <a:pPr marL="342900" indent="-342900">
              <a:buAutoNum type="arabicPeriod" startAt="5"/>
            </a:pP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squina doblada 1"/>
          <p:cNvSpPr/>
          <p:nvPr/>
        </p:nvSpPr>
        <p:spPr>
          <a:xfrm rot="21237753">
            <a:off x="1209035" y="3016732"/>
            <a:ext cx="2535348" cy="2266919"/>
          </a:xfrm>
          <a:prstGeom prst="foldedCorne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Función del profesorado</a:t>
            </a:r>
            <a:r>
              <a:rPr lang="es-ES" dirty="0" smtClean="0"/>
              <a:t>: Dirigir el debate</a:t>
            </a:r>
            <a:endParaRPr lang="es-ES" dirty="0"/>
          </a:p>
        </p:txBody>
      </p:sp>
      <p:sp>
        <p:nvSpPr>
          <p:cNvPr id="10" name="Esquina doblada 9"/>
          <p:cNvSpPr/>
          <p:nvPr/>
        </p:nvSpPr>
        <p:spPr>
          <a:xfrm>
            <a:off x="3580165" y="3853676"/>
            <a:ext cx="2535348" cy="2266919"/>
          </a:xfrm>
          <a:prstGeom prst="foldedCorne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Finalidad</a:t>
            </a:r>
            <a:r>
              <a:rPr lang="es-ES" dirty="0" smtClean="0"/>
              <a:t>: Elaborar una única propuesta que unifique las diferentes propuestas de cada equipo para luego llevarla a la administración local</a:t>
            </a:r>
            <a:endParaRPr lang="es-ES" dirty="0"/>
          </a:p>
        </p:txBody>
      </p:sp>
      <p:sp>
        <p:nvSpPr>
          <p:cNvPr id="13" name="Esquina doblada 12"/>
          <p:cNvSpPr/>
          <p:nvPr/>
        </p:nvSpPr>
        <p:spPr>
          <a:xfrm rot="317286">
            <a:off x="6089497" y="3481117"/>
            <a:ext cx="2535348" cy="2266919"/>
          </a:xfrm>
          <a:prstGeom prst="foldedCorne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Roles</a:t>
            </a:r>
            <a:r>
              <a:rPr lang="es-ES" dirty="0" smtClean="0"/>
              <a:t>: Tomadores de decisiones es la administración y cada equipo representa los diferentes intereses</a:t>
            </a:r>
            <a:endParaRPr lang="es-ES" dirty="0"/>
          </a:p>
        </p:txBody>
      </p:sp>
      <p:sp>
        <p:nvSpPr>
          <p:cNvPr id="14" name="Esquina doblada 13"/>
          <p:cNvSpPr/>
          <p:nvPr/>
        </p:nvSpPr>
        <p:spPr>
          <a:xfrm>
            <a:off x="8598828" y="3909465"/>
            <a:ext cx="2535348" cy="2266919"/>
          </a:xfrm>
          <a:prstGeom prst="foldedCorne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Se podría añadir</a:t>
            </a:r>
            <a:r>
              <a:rPr lang="es-ES" dirty="0" smtClean="0"/>
              <a:t>: Características de territorios vecinos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537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4000" b="1" cap="all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Dinámica</a:t>
            </a:r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de la </a:t>
            </a:r>
            <a:r>
              <a:rPr lang="ca-ES" sz="4000" b="1" cap="all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actividad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="" xmlns:a16="http://schemas.microsoft.com/office/drawing/2014/main" id="{9EB9F9DD-BB65-4FE6-8CD7-2A9DFFF8A4D8}"/>
              </a:ext>
            </a:extLst>
          </p:cNvPr>
          <p:cNvGraphicFramePr/>
          <p:nvPr>
            <p:extLst/>
          </p:nvPr>
        </p:nvGraphicFramePr>
        <p:xfrm>
          <a:off x="25060" y="1435559"/>
          <a:ext cx="121669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Elipse 1"/>
          <p:cNvSpPr/>
          <p:nvPr/>
        </p:nvSpPr>
        <p:spPr>
          <a:xfrm>
            <a:off x="8061434" y="2002221"/>
            <a:ext cx="4130566" cy="414633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688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SESIÓN 2: DEBATE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400" y="1816172"/>
            <a:ext cx="6337300" cy="450264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9758253" y="3047829"/>
            <a:ext cx="1976548" cy="25853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Recopilación debate + Dificultad de la planificación de usos del suelo y toma de decisiones + importancia visión integral (entorno próximo)</a:t>
            </a:r>
          </a:p>
          <a:p>
            <a:pPr marL="342900" indent="-342900" algn="ctr">
              <a:buAutoNum type="arabicPeriod" startAt="5"/>
            </a:pP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91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1006644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SESIÓN 2: DESPUÉS DEL DEBATE. ¿qué no sabia y ahora sé?</a:t>
            </a:r>
            <a:endParaRPr lang="es-ES" sz="28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559054"/>
              </p:ext>
            </p:extLst>
          </p:nvPr>
        </p:nvGraphicFramePr>
        <p:xfrm>
          <a:off x="1096853" y="1977826"/>
          <a:ext cx="6761763" cy="415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3921"/>
                <a:gridCol w="2253921"/>
                <a:gridCol w="22539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 PREGUNTAMOS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</a:t>
                      </a:r>
                      <a:r>
                        <a:rPr lang="es-ES" sz="1400" baseline="0" noProof="0" dirty="0" smtClean="0"/>
                        <a:t> QUEREMOS OBTENER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400" noProof="0" dirty="0" smtClean="0"/>
                        <a:t>PREGUNTA FINAL</a:t>
                      </a:r>
                      <a:endParaRPr lang="es-ES" sz="1400" noProof="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Descripción valorativa</a:t>
                      </a:r>
                      <a:r>
                        <a:rPr lang="es-ES" sz="1400" baseline="0" noProof="0" dirty="0" smtClean="0"/>
                        <a:t> del modelo territorial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Conocen</a:t>
                      </a:r>
                      <a:r>
                        <a:rPr lang="es-ES" sz="1400" baseline="0" noProof="0" dirty="0" smtClean="0"/>
                        <a:t> qué es un modelo territorial. Mencionan todos los tipos de elementos y su interrelación. Diagnostico integral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¿Cómo es tu pueblo, barrio, entorno?</a:t>
                      </a:r>
                      <a:endParaRPr lang="es-ES" sz="1400" noProof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 es un</a:t>
                      </a:r>
                      <a:r>
                        <a:rPr lang="es-ES" sz="1400" baseline="0" noProof="0" dirty="0" smtClean="0"/>
                        <a:t> modelo territorial adecuado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Valoración crítica del modelo territorial. Aprovechamiento adecuado</a:t>
                      </a:r>
                      <a:r>
                        <a:rPr lang="es-ES" sz="1400" baseline="0" noProof="0" dirty="0" smtClean="0"/>
                        <a:t> de los recursos del territorio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Anota y razona qué cosas crees que dan valor a tu pueblo</a:t>
                      </a:r>
                      <a:endParaRPr lang="es-ES" sz="1400" noProof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Valoración de los diferentes elementos territoriales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Diagnóstico</a:t>
                      </a:r>
                      <a:r>
                        <a:rPr lang="es-ES" sz="1400" baseline="0" noProof="0" dirty="0" smtClean="0"/>
                        <a:t> analítico e identificación de diferentes elementos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¿Serías capaz de clasificar las propuestas del debate en los diferentes elementos?</a:t>
                      </a:r>
                      <a:endParaRPr lang="es-ES" sz="1400" noProof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Qué cómo y quién cambia el territorio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noProof="0" dirty="0" smtClean="0"/>
                        <a:t>Consciencia de los cambios, papel de la ciudadanía en la toma de decisiones</a:t>
                      </a:r>
                      <a:endParaRPr lang="es-ES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noProof="0" dirty="0" smtClean="0"/>
                        <a:t>PROPUESTA DIRIGIDA A LA ADMINISTRACIÓN + PREGUNTA FINAL</a:t>
                      </a:r>
                      <a:endParaRPr lang="es-ES" sz="1400" b="1" noProof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Flecha derecha 1"/>
          <p:cNvSpPr/>
          <p:nvPr/>
        </p:nvSpPr>
        <p:spPr>
          <a:xfrm>
            <a:off x="7975600" y="4775200"/>
            <a:ext cx="598285" cy="4699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8611984" y="4523085"/>
            <a:ext cx="3389515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¿Cómo mejoran las propuestas los diferentes elementos/todos los elementos? </a:t>
            </a:r>
          </a:p>
        </p:txBody>
      </p:sp>
      <p:sp>
        <p:nvSpPr>
          <p:cNvPr id="13" name="Flecha derecha 12"/>
          <p:cNvSpPr/>
          <p:nvPr/>
        </p:nvSpPr>
        <p:spPr>
          <a:xfrm>
            <a:off x="7975600" y="5612144"/>
            <a:ext cx="598285" cy="4699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/>
          <p:cNvSpPr txBox="1"/>
          <p:nvPr/>
        </p:nvSpPr>
        <p:spPr>
          <a:xfrm>
            <a:off x="8611984" y="5498529"/>
            <a:ext cx="3389515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Vía de comunicación y procedimiento a seguir</a:t>
            </a:r>
          </a:p>
        </p:txBody>
      </p:sp>
      <p:sp>
        <p:nvSpPr>
          <p:cNvPr id="4" name="Elipse 3"/>
          <p:cNvSpPr/>
          <p:nvPr/>
        </p:nvSpPr>
        <p:spPr>
          <a:xfrm>
            <a:off x="5428558" y="5338151"/>
            <a:ext cx="2559744" cy="80670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736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SESIÓN 2: ¡PARA terminar!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553" y="1792942"/>
            <a:ext cx="2914921" cy="43688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295" y="2811659"/>
            <a:ext cx="5604222" cy="27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4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828800" y="2980944"/>
            <a:ext cx="899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/>
              <a:t>¿De dónde sacaríais la información para la propuesta?</a:t>
            </a:r>
            <a:endParaRPr lang="es-ES" sz="4800" b="1" dirty="0"/>
          </a:p>
        </p:txBody>
      </p:sp>
    </p:spTree>
    <p:extLst>
      <p:ext uri="{BB962C8B-B14F-4D97-AF65-F5344CB8AC3E}">
        <p14:creationId xmlns:p14="http://schemas.microsoft.com/office/powerpoint/2010/main" val="9101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65760" y="2224621"/>
            <a:ext cx="4648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¿De dónde sacaríais la información para la propuesta?</a:t>
            </a:r>
            <a:endParaRPr lang="es-ES" sz="32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295373" y="4522266"/>
            <a:ext cx="1157630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Cartografía: </a:t>
            </a:r>
            <a:r>
              <a:rPr lang="es-ES" sz="2400" dirty="0" smtClean="0"/>
              <a:t>Información localizada en un territorio</a:t>
            </a:r>
          </a:p>
          <a:p>
            <a:pPr algn="ctr"/>
            <a:r>
              <a:rPr lang="es-ES" sz="2400" b="1" dirty="0" smtClean="0"/>
              <a:t>Visores y bancos de datos</a:t>
            </a:r>
            <a:r>
              <a:rPr lang="es-ES" sz="2400" dirty="0" smtClean="0"/>
              <a:t>: Obtención información</a:t>
            </a:r>
          </a:p>
          <a:p>
            <a:pPr algn="ctr"/>
            <a:r>
              <a:rPr lang="es-ES" sz="2400" b="1" dirty="0" smtClean="0"/>
              <a:t>Visores comparativos: </a:t>
            </a:r>
            <a:r>
              <a:rPr lang="es-ES" sz="2400" dirty="0" smtClean="0"/>
              <a:t>Cambios del territorio</a:t>
            </a:r>
          </a:p>
        </p:txBody>
      </p:sp>
      <p:sp>
        <p:nvSpPr>
          <p:cNvPr id="2" name="Flecha derecha 1"/>
          <p:cNvSpPr/>
          <p:nvPr/>
        </p:nvSpPr>
        <p:spPr>
          <a:xfrm>
            <a:off x="4903949" y="2661979"/>
            <a:ext cx="2359152" cy="69494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7409830" y="2747841"/>
            <a:ext cx="4532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 smtClean="0"/>
              <a:t>Final cuaderno del alumnado</a:t>
            </a:r>
          </a:p>
        </p:txBody>
      </p:sp>
    </p:spTree>
    <p:extLst>
      <p:ext uri="{BB962C8B-B14F-4D97-AF65-F5344CB8AC3E}">
        <p14:creationId xmlns:p14="http://schemas.microsoft.com/office/powerpoint/2010/main" val="43468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RECURSOS PARTE CENTRAL 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898260" y="713045"/>
            <a:ext cx="4370528" cy="653032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510611" y="3793540"/>
            <a:ext cx="134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GVSig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39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06" y="3191434"/>
            <a:ext cx="3200400" cy="899159"/>
          </a:xfrm>
        </p:spPr>
        <p:txBody>
          <a:bodyPr>
            <a:normAutofit/>
          </a:bodyPr>
          <a:lstStyle/>
          <a:p>
            <a:pPr algn="ctr"/>
            <a:r>
              <a:rPr lang="es-ES" sz="4000" b="1" cap="all" dirty="0" smtClean="0">
                <a:solidFill>
                  <a:schemeClr val="bg1"/>
                </a:solidFill>
                <a:latin typeface="+mn-lt"/>
              </a:rPr>
              <a:t>¿QUÉ?</a:t>
            </a:r>
            <a:endParaRPr lang="es-ES" sz="4000" b="1" cap="all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4289193" y="5617824"/>
            <a:ext cx="7795231" cy="111548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a-ES" dirty="0" smtClean="0"/>
              <a:t> </a:t>
            </a:r>
            <a:r>
              <a:rPr lang="ca-ES" dirty="0" err="1" smtClean="0"/>
              <a:t>Unidades</a:t>
            </a:r>
            <a:r>
              <a:rPr lang="ca-ES" dirty="0" smtClean="0"/>
              <a:t> </a:t>
            </a:r>
            <a:r>
              <a:rPr lang="ca-ES" dirty="0" err="1" smtClean="0"/>
              <a:t>didácticas</a:t>
            </a:r>
            <a:r>
              <a:rPr lang="ca-ES" dirty="0" smtClean="0"/>
              <a:t> “¿</a:t>
            </a:r>
            <a:r>
              <a:rPr lang="ca-ES" dirty="0" err="1" smtClean="0"/>
              <a:t>Qué</a:t>
            </a:r>
            <a:r>
              <a:rPr lang="ca-ES" dirty="0" smtClean="0"/>
              <a:t> </a:t>
            </a:r>
            <a:r>
              <a:rPr lang="ca-ES" dirty="0" err="1" smtClean="0"/>
              <a:t>conozco</a:t>
            </a:r>
            <a:r>
              <a:rPr lang="ca-ES" dirty="0" smtClean="0"/>
              <a:t> de mi </a:t>
            </a:r>
            <a:r>
              <a:rPr lang="ca-ES" dirty="0" err="1" smtClean="0"/>
              <a:t>territorio</a:t>
            </a:r>
            <a:r>
              <a:rPr lang="ca-ES" dirty="0" smtClean="0"/>
              <a:t>”? Secundaria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a-ES" dirty="0"/>
              <a:t> </a:t>
            </a:r>
            <a:r>
              <a:rPr lang="ca-ES" dirty="0" err="1" smtClean="0"/>
              <a:t>Propuesta</a:t>
            </a:r>
            <a:r>
              <a:rPr lang="ca-ES" dirty="0" smtClean="0"/>
              <a:t> de </a:t>
            </a:r>
            <a:r>
              <a:rPr lang="ca-ES" dirty="0" err="1" smtClean="0"/>
              <a:t>actividad</a:t>
            </a:r>
            <a:r>
              <a:rPr lang="ca-ES" dirty="0" smtClean="0"/>
              <a:t> + </a:t>
            </a:r>
            <a:r>
              <a:rPr lang="ca-ES" dirty="0" err="1" smtClean="0"/>
              <a:t>cuaderno</a:t>
            </a:r>
            <a:r>
              <a:rPr lang="ca-ES" dirty="0" smtClean="0"/>
              <a:t> del </a:t>
            </a:r>
            <a:r>
              <a:rPr lang="ca-ES" dirty="0" err="1" smtClean="0"/>
              <a:t>profesorado</a:t>
            </a:r>
            <a:r>
              <a:rPr lang="ca-ES" dirty="0" smtClean="0"/>
              <a:t> + </a:t>
            </a:r>
            <a:r>
              <a:rPr lang="ca-ES" dirty="0" err="1" smtClean="0"/>
              <a:t>cuaderno</a:t>
            </a:r>
            <a:r>
              <a:rPr lang="ca-ES" dirty="0" smtClean="0"/>
              <a:t> del </a:t>
            </a:r>
            <a:r>
              <a:rPr lang="ca-ES" dirty="0" err="1" smtClean="0"/>
              <a:t>alumnado</a:t>
            </a:r>
            <a:endParaRPr lang="ca-ES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193" y="1566133"/>
            <a:ext cx="3181350" cy="32289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5370" y="1669860"/>
            <a:ext cx="3086100" cy="318135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6297" y="1059609"/>
            <a:ext cx="987415" cy="424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8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CARTOGRAFÍA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F570E5A2-5B60-4246-804D-CE84F10FE4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9" t="5195" r="10652" b="5292"/>
          <a:stretch/>
        </p:blipFill>
        <p:spPr>
          <a:xfrm>
            <a:off x="5239181" y="1976539"/>
            <a:ext cx="6745608" cy="415321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30CFB9CB-58BA-4EE5-839F-AF799CD32C10}"/>
              </a:ext>
            </a:extLst>
          </p:cNvPr>
          <p:cNvSpPr txBox="1"/>
          <p:nvPr/>
        </p:nvSpPr>
        <p:spPr>
          <a:xfrm>
            <a:off x="-280416" y="359148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Instituto Cartográfico Valenciano (ICV)</a:t>
            </a:r>
          </a:p>
        </p:txBody>
      </p:sp>
    </p:spTree>
    <p:extLst>
      <p:ext uri="{BB962C8B-B14F-4D97-AF65-F5344CB8AC3E}">
        <p14:creationId xmlns:p14="http://schemas.microsoft.com/office/powerpoint/2010/main" val="266307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CARTOGRAFÍA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216E498E-1DAC-4A9F-A65A-93A2C91C61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7" t="4901" r="11039" b="7056"/>
          <a:stretch/>
        </p:blipFill>
        <p:spPr>
          <a:xfrm>
            <a:off x="493776" y="1937298"/>
            <a:ext cx="6857062" cy="41964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F34410E1-9F75-47F9-8BEA-9A0D4FA2BD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654" t="17010" r="36077" b="10296"/>
          <a:stretch/>
        </p:blipFill>
        <p:spPr>
          <a:xfrm>
            <a:off x="1539697" y="1814715"/>
            <a:ext cx="3042149" cy="43982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D881B69-B79D-487B-AD4F-226179D336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807" t="12494" r="34346" b="12187"/>
          <a:stretch/>
        </p:blipFill>
        <p:spPr>
          <a:xfrm>
            <a:off x="7897640" y="2104534"/>
            <a:ext cx="3412784" cy="381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0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CARTOGRAFÍA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143" y="1733415"/>
            <a:ext cx="7808957" cy="429102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850390" y="3417261"/>
            <a:ext cx="1876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Demografía, industria, usos del suelo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8162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CARTOGRAFÍA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21B63906-3BF6-4AED-A799-31DEE90BCA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08" b="5003"/>
          <a:stretch/>
        </p:blipFill>
        <p:spPr>
          <a:xfrm>
            <a:off x="1556413" y="1792942"/>
            <a:ext cx="8833104" cy="446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10053229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INFORMACIÓN GEOGRÁFICA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292" y="1733415"/>
            <a:ext cx="7877574" cy="450147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902F07B0-B622-4544-82DB-7E859BA78C7F}"/>
              </a:ext>
            </a:extLst>
          </p:cNvPr>
          <p:cNvSpPr/>
          <p:nvPr/>
        </p:nvSpPr>
        <p:spPr>
          <a:xfrm>
            <a:off x="7910033" y="5463972"/>
            <a:ext cx="1707834" cy="8391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615461" y="3710354"/>
            <a:ext cx="1124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Cnig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9817867" y="3710354"/>
            <a:ext cx="1965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6"/>
              </a:rPr>
              <a:t>https://</a:t>
            </a:r>
            <a:r>
              <a:rPr lang="es-ES" dirty="0" smtClean="0">
                <a:hlinkClick r:id="rId6"/>
              </a:rPr>
              <a:t>www.ign.es/web/ign/portal/recursos-educativos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270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10053229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INFORMACIÓN GEOGRÁFICA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3F69A8A1-877B-4218-A53A-83B138A2E2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6" t="5107" r="846" b="5825"/>
          <a:stretch/>
        </p:blipFill>
        <p:spPr>
          <a:xfrm>
            <a:off x="1956816" y="1792943"/>
            <a:ext cx="8851861" cy="450904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39615" y="3862800"/>
            <a:ext cx="151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SIGMA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VISOR GVA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616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10053229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BANCOS DE DATOS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3827FDC8-6080-40E2-94CA-66AC4B204AE0}"/>
              </a:ext>
            </a:extLst>
          </p:cNvPr>
          <p:cNvSpPr txBox="1"/>
          <p:nvPr/>
        </p:nvSpPr>
        <p:spPr>
          <a:xfrm>
            <a:off x="7978349" y="2798931"/>
            <a:ext cx="342726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s-ES" sz="2400" dirty="0"/>
              <a:t>Repertorio </a:t>
            </a:r>
            <a:r>
              <a:rPr lang="es-ES" sz="2400" dirty="0" smtClean="0"/>
              <a:t>Bibliográfico: Catálogo GAVINA, </a:t>
            </a:r>
            <a:r>
              <a:rPr lang="es-ES" sz="2400" dirty="0"/>
              <a:t>que contiene el acceso a las BEGV (bibliotecas especializadas)</a:t>
            </a:r>
          </a:p>
          <a:p>
            <a:pPr marL="342900" indent="-342900" algn="just">
              <a:buFontTx/>
              <a:buChar char="-"/>
            </a:pPr>
            <a:r>
              <a:rPr lang="es-ES" sz="2400" dirty="0"/>
              <a:t>Estudios de políticas públicas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FBAC6B10-99A5-4EB0-A112-139BEF1E8A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23" t="12494" r="15538" b="5619"/>
          <a:stretch/>
        </p:blipFill>
        <p:spPr>
          <a:xfrm>
            <a:off x="816946" y="1905553"/>
            <a:ext cx="6225857" cy="409245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301C9488-B5E2-4A06-991F-26DBEFAF1BB5}"/>
              </a:ext>
            </a:extLst>
          </p:cNvPr>
          <p:cNvSpPr txBox="1"/>
          <p:nvPr/>
        </p:nvSpPr>
        <p:spPr>
          <a:xfrm>
            <a:off x="7261602" y="1905553"/>
            <a:ext cx="4295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S" sz="2400" b="1" dirty="0"/>
              <a:t>Portal de Información ARGOS</a:t>
            </a:r>
          </a:p>
        </p:txBody>
      </p:sp>
    </p:spTree>
    <p:extLst>
      <p:ext uri="{BB962C8B-B14F-4D97-AF65-F5344CB8AC3E}">
        <p14:creationId xmlns:p14="http://schemas.microsoft.com/office/powerpoint/2010/main" val="83889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10053229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INFORMACIÓN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EF06A768-2804-4096-B500-A9003C0311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62" t="12494" r="15884" b="5824"/>
          <a:stretch/>
        </p:blipFill>
        <p:spPr>
          <a:xfrm>
            <a:off x="941597" y="2190516"/>
            <a:ext cx="5587219" cy="365742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9EDA915C-507D-4331-AC52-082FF0474A36}"/>
              </a:ext>
            </a:extLst>
          </p:cNvPr>
          <p:cNvSpPr txBox="1"/>
          <p:nvPr/>
        </p:nvSpPr>
        <p:spPr>
          <a:xfrm>
            <a:off x="6886610" y="3788394"/>
            <a:ext cx="39821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u="sng" dirty="0"/>
              <a:t>Banco de datos municipales</a:t>
            </a:r>
          </a:p>
        </p:txBody>
      </p:sp>
    </p:spTree>
    <p:extLst>
      <p:ext uri="{BB962C8B-B14F-4D97-AF65-F5344CB8AC3E}">
        <p14:creationId xmlns:p14="http://schemas.microsoft.com/office/powerpoint/2010/main" val="220883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10053229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INFORMACIÓN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FBC6B34C-1692-41BE-962A-D6233F571E43}"/>
              </a:ext>
            </a:extLst>
          </p:cNvPr>
          <p:cNvSpPr txBox="1"/>
          <p:nvPr/>
        </p:nvSpPr>
        <p:spPr>
          <a:xfrm>
            <a:off x="6173314" y="2257868"/>
            <a:ext cx="51850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S" sz="2400" b="1" dirty="0"/>
              <a:t>Fichas Municipales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69B521EF-57B0-4E7B-BD8C-C27F1A757D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62" t="20088" r="26038" b="11776"/>
          <a:stretch/>
        </p:blipFill>
        <p:spPr>
          <a:xfrm>
            <a:off x="820587" y="2299872"/>
            <a:ext cx="4994218" cy="37513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4655EC06-8206-4118-84C9-39BB0A726F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116" t="36711" r="25000" b="13623"/>
          <a:stretch/>
        </p:blipFill>
        <p:spPr>
          <a:xfrm>
            <a:off x="6173314" y="3218576"/>
            <a:ext cx="5169950" cy="283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6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10053229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INFORMACIÓN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8A0519EC-1AAE-4858-A907-4C3272F35A5D}"/>
              </a:ext>
            </a:extLst>
          </p:cNvPr>
          <p:cNvSpPr txBox="1"/>
          <p:nvPr/>
        </p:nvSpPr>
        <p:spPr>
          <a:xfrm>
            <a:off x="7458226" y="3548231"/>
            <a:ext cx="49292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Portal Estadístico Generalitat Valenciana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883B312E-1C49-44E2-BE86-D2CFCF89A2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01" r="10346" b="5209"/>
          <a:stretch/>
        </p:blipFill>
        <p:spPr>
          <a:xfrm>
            <a:off x="756629" y="2099504"/>
            <a:ext cx="7098727" cy="400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0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78" y="815086"/>
            <a:ext cx="8962697" cy="836944"/>
          </a:xfrm>
        </p:spPr>
        <p:txBody>
          <a:bodyPr>
            <a:normAutofit/>
          </a:bodyPr>
          <a:lstStyle/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¿Qué materiales necesito?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Flecha: a la derecha 9">
            <a:extLst>
              <a:ext uri="{FF2B5EF4-FFF2-40B4-BE49-F238E27FC236}">
                <a16:creationId xmlns="" xmlns:a16="http://schemas.microsoft.com/office/drawing/2014/main" id="{65C29312-36B9-43C2-8E3E-163602EF7B74}"/>
              </a:ext>
            </a:extLst>
          </p:cNvPr>
          <p:cNvSpPr/>
          <p:nvPr/>
        </p:nvSpPr>
        <p:spPr>
          <a:xfrm rot="19703545">
            <a:off x="2106716" y="4046656"/>
            <a:ext cx="2344435" cy="43732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29F06E29-83EB-479C-A9DD-B70CBE8C22A0}"/>
              </a:ext>
            </a:extLst>
          </p:cNvPr>
          <p:cNvSpPr/>
          <p:nvPr/>
        </p:nvSpPr>
        <p:spPr>
          <a:xfrm rot="19574272">
            <a:off x="2359324" y="4561773"/>
            <a:ext cx="2056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Convencionales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CED50CB4-9DB4-4086-B0A5-8BF8DAA15CFE}"/>
              </a:ext>
            </a:extLst>
          </p:cNvPr>
          <p:cNvSpPr/>
          <p:nvPr/>
        </p:nvSpPr>
        <p:spPr>
          <a:xfrm rot="19557985">
            <a:off x="6807084" y="2505666"/>
            <a:ext cx="3092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Producción de contenido propio</a:t>
            </a:r>
          </a:p>
        </p:txBody>
      </p:sp>
      <p:sp>
        <p:nvSpPr>
          <p:cNvPr id="15" name="Flecha: a la derecha 15">
            <a:extLst>
              <a:ext uri="{FF2B5EF4-FFF2-40B4-BE49-F238E27FC236}">
                <a16:creationId xmlns="" xmlns:a16="http://schemas.microsoft.com/office/drawing/2014/main" id="{40D0A5BA-1FAD-4C41-9DA1-EAD6685461F6}"/>
              </a:ext>
            </a:extLst>
          </p:cNvPr>
          <p:cNvSpPr/>
          <p:nvPr/>
        </p:nvSpPr>
        <p:spPr>
          <a:xfrm rot="19703545">
            <a:off x="6565377" y="2451906"/>
            <a:ext cx="2374495" cy="43732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a la derecha 16">
            <a:extLst>
              <a:ext uri="{FF2B5EF4-FFF2-40B4-BE49-F238E27FC236}">
                <a16:creationId xmlns="" xmlns:a16="http://schemas.microsoft.com/office/drawing/2014/main" id="{2F6157F1-6006-46A9-8E99-87F3D2DE9B40}"/>
              </a:ext>
            </a:extLst>
          </p:cNvPr>
          <p:cNvSpPr/>
          <p:nvPr/>
        </p:nvSpPr>
        <p:spPr>
          <a:xfrm rot="2622543">
            <a:off x="6508499" y="4363444"/>
            <a:ext cx="2484916" cy="43732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57732183-576B-4534-B872-D122BCA4E1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15" t="22978" r="54154" b="16821"/>
          <a:stretch/>
        </p:blipFill>
        <p:spPr>
          <a:xfrm rot="5400000">
            <a:off x="9922963" y="1660760"/>
            <a:ext cx="1345311" cy="1960055"/>
          </a:xfrm>
          <a:prstGeom prst="rect">
            <a:avLst/>
          </a:prstGeom>
        </p:spPr>
      </p:pic>
      <p:pic>
        <p:nvPicPr>
          <p:cNvPr id="24" name="Picture 2" descr="Disponible para descargar gvSIG 2.3, la nueva versión final de gvSIG -  MundoGEO">
            <a:extLst>
              <a:ext uri="{FF2B5EF4-FFF2-40B4-BE49-F238E27FC236}">
                <a16:creationId xmlns="" xmlns:a16="http://schemas.microsoft.com/office/drawing/2014/main" id="{E0164BCA-92DA-47FD-BE91-6C391D382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15" y="4487504"/>
            <a:ext cx="1341206" cy="137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esultado de imagen de Excursionistas dibujos">
            <a:extLst>
              <a:ext uri="{FF2B5EF4-FFF2-40B4-BE49-F238E27FC236}">
                <a16:creationId xmlns="" xmlns:a16="http://schemas.microsoft.com/office/drawing/2014/main" id="{72F2EAA7-3DA7-4746-93AF-DB1B8A12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18" y="1968132"/>
            <a:ext cx="590177" cy="118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lecha: a la derecha 33">
            <a:extLst>
              <a:ext uri="{FF2B5EF4-FFF2-40B4-BE49-F238E27FC236}">
                <a16:creationId xmlns="" xmlns:a16="http://schemas.microsoft.com/office/drawing/2014/main" id="{ACA0C9DC-A2E4-404A-8875-968C1847FCEC}"/>
              </a:ext>
            </a:extLst>
          </p:cNvPr>
          <p:cNvSpPr/>
          <p:nvPr/>
        </p:nvSpPr>
        <p:spPr>
          <a:xfrm rot="1230731">
            <a:off x="1842015" y="2268800"/>
            <a:ext cx="2344435" cy="43732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="" xmlns:a16="http://schemas.microsoft.com/office/drawing/2014/main" id="{25DF0CE6-65ED-4389-80C0-7B33D82D4E9D}"/>
              </a:ext>
            </a:extLst>
          </p:cNvPr>
          <p:cNvSpPr/>
          <p:nvPr/>
        </p:nvSpPr>
        <p:spPr>
          <a:xfrm rot="1246777">
            <a:off x="1765848" y="2640787"/>
            <a:ext cx="2056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Vivencias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2617" y="2280035"/>
            <a:ext cx="3181350" cy="3228975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CED50CB4-9DB4-4086-B0A5-8BF8DAA15CFE}"/>
              </a:ext>
            </a:extLst>
          </p:cNvPr>
          <p:cNvSpPr/>
          <p:nvPr/>
        </p:nvSpPr>
        <p:spPr>
          <a:xfrm rot="2591006">
            <a:off x="6615132" y="4199699"/>
            <a:ext cx="3092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Digitalización</a:t>
            </a:r>
            <a:endParaRPr lang="es-E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EOGRAFÍA E HISTORIA 3º ESO MADRID | VV.AA. | Comprar libro 97884678524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8" y="4139121"/>
            <a:ext cx="1437025" cy="185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787188" y="5620214"/>
            <a:ext cx="4298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a-ES" dirty="0"/>
              <a:t> </a:t>
            </a:r>
            <a:r>
              <a:rPr lang="ca-ES" dirty="0">
                <a:hlinkClick r:id="rId9"/>
              </a:rPr>
              <a:t>https://catedractv.es/unidades-didacticas/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07508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10053229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INFORMACIÓN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012" y="1792942"/>
            <a:ext cx="8245025" cy="43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6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10053229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INFORMACIÓN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99A802B-B218-405E-9B49-1D4BC99389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2" t="10415" r="1305" b="9092"/>
          <a:stretch/>
        </p:blipFill>
        <p:spPr>
          <a:xfrm>
            <a:off x="449836" y="2011680"/>
            <a:ext cx="8460926" cy="394036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8D3CD585-12D1-4C83-9CBF-2636A3C17E4D}"/>
              </a:ext>
            </a:extLst>
          </p:cNvPr>
          <p:cNvSpPr txBox="1"/>
          <p:nvPr/>
        </p:nvSpPr>
        <p:spPr>
          <a:xfrm>
            <a:off x="8910762" y="3566361"/>
            <a:ext cx="30671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Materiales audiovisuales</a:t>
            </a:r>
          </a:p>
        </p:txBody>
      </p:sp>
    </p:spTree>
    <p:extLst>
      <p:ext uri="{BB962C8B-B14F-4D97-AF65-F5344CB8AC3E}">
        <p14:creationId xmlns:p14="http://schemas.microsoft.com/office/powerpoint/2010/main" val="219118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78" y="815086"/>
            <a:ext cx="8962697" cy="836944"/>
          </a:xfrm>
        </p:spPr>
        <p:txBody>
          <a:bodyPr>
            <a:normAutofit/>
          </a:bodyPr>
          <a:lstStyle/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RECURSOS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CED50CB4-9DB4-4086-B0A5-8BF8DAA15CFE}"/>
              </a:ext>
            </a:extLst>
          </p:cNvPr>
          <p:cNvSpPr/>
          <p:nvPr/>
        </p:nvSpPr>
        <p:spPr>
          <a:xfrm rot="19557985">
            <a:off x="3994291" y="2664567"/>
            <a:ext cx="3092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Producción de contenido propio</a:t>
            </a:r>
          </a:p>
        </p:txBody>
      </p:sp>
      <p:sp>
        <p:nvSpPr>
          <p:cNvPr id="15" name="Flecha: a la derecha 15">
            <a:extLst>
              <a:ext uri="{FF2B5EF4-FFF2-40B4-BE49-F238E27FC236}">
                <a16:creationId xmlns="" xmlns:a16="http://schemas.microsoft.com/office/drawing/2014/main" id="{40D0A5BA-1FAD-4C41-9DA1-EAD6685461F6}"/>
              </a:ext>
            </a:extLst>
          </p:cNvPr>
          <p:cNvSpPr/>
          <p:nvPr/>
        </p:nvSpPr>
        <p:spPr>
          <a:xfrm rot="19703545">
            <a:off x="3752584" y="2610807"/>
            <a:ext cx="2374495" cy="437321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a la derecha 16">
            <a:extLst>
              <a:ext uri="{FF2B5EF4-FFF2-40B4-BE49-F238E27FC236}">
                <a16:creationId xmlns="" xmlns:a16="http://schemas.microsoft.com/office/drawing/2014/main" id="{2F6157F1-6006-46A9-8E99-87F3D2DE9B40}"/>
              </a:ext>
            </a:extLst>
          </p:cNvPr>
          <p:cNvSpPr/>
          <p:nvPr/>
        </p:nvSpPr>
        <p:spPr>
          <a:xfrm rot="2622543">
            <a:off x="3544838" y="4459951"/>
            <a:ext cx="2484916" cy="437321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57732183-576B-4534-B872-D122BCA4E1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15" t="22978" r="54154" b="16821"/>
          <a:stretch/>
        </p:blipFill>
        <p:spPr>
          <a:xfrm rot="5400000">
            <a:off x="7211588" y="1612680"/>
            <a:ext cx="1345311" cy="1960055"/>
          </a:xfrm>
          <a:prstGeom prst="rect">
            <a:avLst/>
          </a:prstGeom>
        </p:spPr>
      </p:pic>
      <p:pic>
        <p:nvPicPr>
          <p:cNvPr id="24" name="Picture 2" descr="Disponible para descargar gvSIG 2.3, la nueva versión final de gvSIG -  MundoGEO">
            <a:extLst>
              <a:ext uri="{FF2B5EF4-FFF2-40B4-BE49-F238E27FC236}">
                <a16:creationId xmlns="" xmlns:a16="http://schemas.microsoft.com/office/drawing/2014/main" id="{E0164BCA-92DA-47FD-BE91-6C391D382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403" y="4143918"/>
            <a:ext cx="1341206" cy="137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8956" y="2376542"/>
            <a:ext cx="3181350" cy="3228975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CED50CB4-9DB4-4086-B0A5-8BF8DAA15CFE}"/>
              </a:ext>
            </a:extLst>
          </p:cNvPr>
          <p:cNvSpPr/>
          <p:nvPr/>
        </p:nvSpPr>
        <p:spPr>
          <a:xfrm rot="2591006">
            <a:off x="3651471" y="4296206"/>
            <a:ext cx="3092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Digitalización</a:t>
            </a:r>
            <a:endParaRPr lang="es-E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862903" y="3529364"/>
            <a:ext cx="3053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 smtClean="0">
                <a:hlinkClick r:id="rId7"/>
              </a:rPr>
              <a:t>https</a:t>
            </a:r>
            <a:r>
              <a:rPr lang="ca-ES" dirty="0">
                <a:hlinkClick r:id="rId7"/>
              </a:rPr>
              <a:t>://catedractv.es/unidades-didacticas/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47022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3191434"/>
            <a:ext cx="3635828" cy="899159"/>
          </a:xfrm>
        </p:spPr>
        <p:txBody>
          <a:bodyPr>
            <a:normAutofit/>
          </a:bodyPr>
          <a:lstStyle/>
          <a:p>
            <a:pPr algn="ctr"/>
            <a:r>
              <a:rPr lang="es-ES" sz="4000" b="1" cap="all" dirty="0" smtClean="0">
                <a:solidFill>
                  <a:schemeClr val="tx1"/>
                </a:solidFill>
                <a:latin typeface="+mn-lt"/>
              </a:rPr>
              <a:t>¿CUÁNDO?</a:t>
            </a:r>
            <a:endParaRPr lang="es-ES" sz="4000" b="1" cap="all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338320" y="3051629"/>
            <a:ext cx="7683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3200" dirty="0" smtClean="0"/>
              <a:t>Como hilo conductor de todo un curso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a-ES" sz="3200" dirty="0" err="1" smtClean="0"/>
              <a:t>Mientras</a:t>
            </a:r>
            <a:r>
              <a:rPr lang="ca-ES" sz="3200" dirty="0" smtClean="0"/>
              <a:t> se proporciona el </a:t>
            </a:r>
            <a:r>
              <a:rPr lang="ca-ES" sz="3200" dirty="0" err="1" smtClean="0"/>
              <a:t>contenido</a:t>
            </a:r>
            <a:endParaRPr lang="ca-ES" sz="3200" dirty="0" smtClean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a-ES" sz="3200" dirty="0" err="1" smtClean="0"/>
              <a:t>Después</a:t>
            </a:r>
            <a:r>
              <a:rPr lang="ca-ES" sz="3200" dirty="0" smtClean="0"/>
              <a:t> de </a:t>
            </a:r>
            <a:r>
              <a:rPr lang="ca-ES" sz="3200" dirty="0" err="1" smtClean="0"/>
              <a:t>trabajarse</a:t>
            </a:r>
            <a:r>
              <a:rPr lang="ca-ES" sz="3200" dirty="0" smtClean="0"/>
              <a:t> el </a:t>
            </a:r>
            <a:r>
              <a:rPr lang="ca-ES" sz="3200" dirty="0" err="1" smtClean="0"/>
              <a:t>contenido</a:t>
            </a:r>
            <a:endParaRPr lang="es-ES" sz="3200" dirty="0" smtClean="0"/>
          </a:p>
        </p:txBody>
      </p:sp>
    </p:spTree>
    <p:extLst>
      <p:ext uri="{BB962C8B-B14F-4D97-AF65-F5344CB8AC3E}">
        <p14:creationId xmlns:p14="http://schemas.microsoft.com/office/powerpoint/2010/main" val="422195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171" y="5458162"/>
            <a:ext cx="10113264" cy="822960"/>
          </a:xfrm>
        </p:spPr>
        <p:txBody>
          <a:bodyPr>
            <a:normAutofit/>
          </a:bodyPr>
          <a:lstStyle/>
          <a:p>
            <a:pPr algn="ctr" fontAlgn="base"/>
            <a:r>
              <a:rPr lang="ca-E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MUCHAS GRACIAS</a:t>
            </a:r>
            <a:endParaRPr lang="ca-E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pic>
        <p:nvPicPr>
          <p:cNvPr id="39938" name="Picture 2" descr="File:Comunidad-Valenciana Densidad.png - Wikimedia Common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" b="98407" l="0" r="98700">
                        <a14:foregroundMark x1="17700" y1="25151" x2="9900" y2="23119"/>
                        <a14:backgroundMark x1="48800" y1="5986" x2="16900" y2="329"/>
                        <a14:backgroundMark x1="41400" y1="8018" x2="11500" y2="988"/>
                        <a14:backgroundMark x1="24800" y1="8072" x2="11900" y2="2856"/>
                        <a14:backgroundMark x1="7100" y1="5986" x2="45700" y2="5437"/>
                        <a14:backgroundMark x1="4900" y1="1922" x2="45800" y2="6041"/>
                        <a14:backgroundMark x1="51000" y1="2801" x2="27000" y2="2856"/>
                        <a14:backgroundMark x1="3800" y1="5052" x2="29900" y2="4174"/>
                        <a14:backgroundMark x1="8000" y1="8731" x2="24600" y2="1373"/>
                        <a14:backgroundMark x1="22300" y1="10049" x2="27100" y2="1647"/>
                        <a14:backgroundMark x1="33300" y1="8182" x2="36000" y2="3624"/>
                        <a14:backgroundMark x1="38500" y1="5876" x2="6600" y2="6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80" y="896470"/>
            <a:ext cx="3313419" cy="603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2430671" y="2765836"/>
            <a:ext cx="9668764" cy="822960"/>
          </a:xfrm>
          <a:prstGeom prst="rect">
            <a:avLst/>
          </a:prstGeom>
        </p:spPr>
        <p:txBody>
          <a:bodyPr vert="horz" lIns="91440" tIns="0" rIns="91440" bIns="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camino al éxito siempre está en construcción</a:t>
            </a:r>
          </a:p>
          <a:p>
            <a:pPr algn="r" fontAlgn="base">
              <a:lnSpc>
                <a:spcPct val="160000"/>
              </a:lnSpc>
            </a:pPr>
            <a:r>
              <a:rPr lang="ca-E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a-E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Lily</a:t>
            </a:r>
            <a:r>
              <a:rPr lang="ca-E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a-E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Tomlin</a:t>
            </a:r>
            <a:r>
              <a:rPr lang="ca-E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s-E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50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78" y="1031214"/>
            <a:ext cx="8962697" cy="836944"/>
          </a:xfrm>
        </p:spPr>
        <p:txBody>
          <a:bodyPr>
            <a:normAutofit/>
          </a:bodyPr>
          <a:lstStyle/>
          <a:p>
            <a:r>
              <a:rPr lang="es-ES" sz="4000" b="1" cap="all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Estructura de las jornadas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0561EDB-47B4-4044-A5B4-CDFC8804A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82" y="2011086"/>
            <a:ext cx="11231285" cy="449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ts val="1200"/>
              </a:spcBef>
              <a:spcAft>
                <a:spcPts val="450"/>
              </a:spcAft>
            </a:pPr>
            <a:r>
              <a:rPr lang="es-ES" altLang="es-ES" sz="2000" b="1" dirty="0" smtClean="0">
                <a:latin typeface="Times New Roman" pitchFamily="18" charset="0"/>
              </a:rPr>
              <a:t>1era </a:t>
            </a:r>
            <a:r>
              <a:rPr lang="es-ES" altLang="es-ES" sz="2000" b="1" dirty="0">
                <a:latin typeface="Times New Roman" pitchFamily="18" charset="0"/>
              </a:rPr>
              <a:t>Sesión (24 de </a:t>
            </a:r>
            <a:r>
              <a:rPr lang="es-ES" altLang="es-ES" sz="2000" b="1" dirty="0" smtClean="0">
                <a:latin typeface="Times New Roman" pitchFamily="18" charset="0"/>
              </a:rPr>
              <a:t>septiembre)</a:t>
            </a:r>
          </a:p>
          <a:p>
            <a:pPr marL="800100" lvl="1" indent="-342900" algn="just" eaLnBrk="1" hangingPunct="1">
              <a:spcBef>
                <a:spcPts val="1200"/>
              </a:spcBef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s-ES" altLang="es-ES" sz="2000" dirty="0" smtClean="0">
                <a:latin typeface="Times New Roman" pitchFamily="18" charset="0"/>
              </a:rPr>
              <a:t>Introducción </a:t>
            </a:r>
            <a:r>
              <a:rPr lang="es-ES" altLang="es-ES" sz="2000" dirty="0">
                <a:latin typeface="Times New Roman" pitchFamily="18" charset="0"/>
              </a:rPr>
              <a:t>a la CCTV, filosofía y </a:t>
            </a:r>
            <a:r>
              <a:rPr lang="es-ES" altLang="es-ES" sz="2000" dirty="0" smtClean="0">
                <a:latin typeface="Times New Roman" pitchFamily="18" charset="0"/>
              </a:rPr>
              <a:t>proyectos</a:t>
            </a:r>
          </a:p>
          <a:p>
            <a:pPr marL="800100" lvl="1" indent="-342900" algn="just" eaLnBrk="1" hangingPunct="1">
              <a:spcBef>
                <a:spcPts val="1200"/>
              </a:spcBef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es-ES" altLang="es-ES" sz="2000" dirty="0" smtClean="0">
                <a:latin typeface="Times New Roman" pitchFamily="18" charset="0"/>
              </a:rPr>
              <a:t>Introducción </a:t>
            </a:r>
            <a:r>
              <a:rPr lang="es-ES" altLang="es-ES" sz="2000" dirty="0">
                <a:latin typeface="Times New Roman" pitchFamily="18" charset="0"/>
              </a:rPr>
              <a:t>a las jornadas y presentación de las unidades didácticas como eje estructurador de la propuesta</a:t>
            </a:r>
          </a:p>
          <a:p>
            <a:pPr marL="0" indent="0" algn="ctr" eaLnBrk="1" hangingPunct="1">
              <a:spcBef>
                <a:spcPts val="1200"/>
              </a:spcBef>
              <a:spcAft>
                <a:spcPts val="225"/>
              </a:spcAft>
            </a:pPr>
            <a:r>
              <a:rPr lang="es-ES" altLang="es-ES" sz="2000" b="1" dirty="0">
                <a:latin typeface="Times New Roman" pitchFamily="18" charset="0"/>
              </a:rPr>
              <a:t>2nda Sesión </a:t>
            </a:r>
            <a:r>
              <a:rPr lang="es-ES" altLang="es-ES" sz="2000" b="1" dirty="0" smtClean="0">
                <a:latin typeface="Times New Roman" pitchFamily="18" charset="0"/>
              </a:rPr>
              <a:t>(30 </a:t>
            </a:r>
            <a:r>
              <a:rPr lang="es-ES" altLang="es-ES" sz="2000" b="1" dirty="0">
                <a:latin typeface="Times New Roman" pitchFamily="18" charset="0"/>
              </a:rPr>
              <a:t>de septiembre)</a:t>
            </a:r>
            <a:endParaRPr lang="es-ES" altLang="es-ES" sz="2000" dirty="0">
              <a:latin typeface="Times New Roman" pitchFamily="18" charset="0"/>
            </a:endParaRPr>
          </a:p>
          <a:p>
            <a:pPr marL="800100" lvl="1" indent="-342900" algn="just" eaLnBrk="1" hangingPunct="1">
              <a:spcBef>
                <a:spcPts val="1200"/>
              </a:spcBef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es-ES" altLang="es-ES" sz="2000" dirty="0" smtClean="0">
                <a:latin typeface="Times New Roman" pitchFamily="18" charset="0"/>
              </a:rPr>
              <a:t>Sobre </a:t>
            </a:r>
            <a:r>
              <a:rPr lang="es-ES" altLang="es-ES" sz="2000" dirty="0">
                <a:latin typeface="Times New Roman" pitchFamily="18" charset="0"/>
              </a:rPr>
              <a:t>como aplicar la actividad en las aulas de acuerdo con el enfoque propuesto (dividido entre Educación Primaria y Educación Secundaria)</a:t>
            </a:r>
          </a:p>
          <a:p>
            <a:pPr marL="0" indent="0" algn="ctr" eaLnBrk="1" hangingPunct="1">
              <a:spcBef>
                <a:spcPts val="1200"/>
              </a:spcBef>
              <a:spcAft>
                <a:spcPts val="225"/>
              </a:spcAft>
            </a:pPr>
            <a:r>
              <a:rPr lang="es-ES" altLang="es-ES" sz="2000" b="1" dirty="0">
                <a:latin typeface="Times New Roman" pitchFamily="18" charset="0"/>
              </a:rPr>
              <a:t>3era Sesión </a:t>
            </a:r>
            <a:r>
              <a:rPr lang="es-ES" altLang="es-ES" sz="2000" b="1" dirty="0" smtClean="0">
                <a:latin typeface="Times New Roman" pitchFamily="18" charset="0"/>
              </a:rPr>
              <a:t>(5 de octubre)</a:t>
            </a:r>
            <a:endParaRPr lang="es-ES" altLang="es-ES" sz="2000" dirty="0">
              <a:latin typeface="Times New Roman" pitchFamily="18" charset="0"/>
            </a:endParaRPr>
          </a:p>
          <a:p>
            <a:pPr marL="800100" lvl="1" indent="-342900" algn="just" eaLnBrk="1" hangingPunct="1">
              <a:spcBef>
                <a:spcPts val="1200"/>
              </a:spcBef>
              <a:spcAft>
                <a:spcPts val="225"/>
              </a:spcAft>
              <a:buFont typeface="Wingdings" panose="05000000000000000000" pitchFamily="2" charset="2"/>
              <a:buChar char="§"/>
            </a:pPr>
            <a:r>
              <a:rPr lang="es-ES" altLang="es-ES" sz="2000" dirty="0" smtClean="0">
                <a:latin typeface="Times New Roman" pitchFamily="18" charset="0"/>
              </a:rPr>
              <a:t>Taller </a:t>
            </a:r>
            <a:r>
              <a:rPr lang="es-ES" altLang="es-ES" sz="2000" dirty="0">
                <a:latin typeface="Times New Roman" pitchFamily="18" charset="0"/>
              </a:rPr>
              <a:t>práctico y coloquio</a:t>
            </a: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spcAft>
                <a:spcPts val="225"/>
              </a:spcAft>
            </a:pPr>
            <a:endParaRPr lang="es-ES" altLang="es-ES" sz="24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spcAft>
                <a:spcPts val="225"/>
              </a:spcAft>
            </a:pPr>
            <a:endParaRPr lang="es-ES" altLang="es-ES" sz="28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spcAft>
                <a:spcPct val="25000"/>
              </a:spcAft>
            </a:pPr>
            <a:endParaRPr lang="es-ES" altLang="es-ES" sz="2400" dirty="0">
              <a:latin typeface="Times New Roman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0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1380278" y="3098914"/>
            <a:ext cx="5782522" cy="397031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ca-ES" sz="2800" dirty="0" smtClean="0"/>
              <a:t>QUÉ</a:t>
            </a:r>
          </a:p>
          <a:p>
            <a:pPr marL="514350" indent="-514350" algn="just">
              <a:buAutoNum type="arabicPeriod"/>
            </a:pPr>
            <a:r>
              <a:rPr lang="ca-ES" sz="2800" dirty="0" smtClean="0"/>
              <a:t>PARA QUÉ</a:t>
            </a:r>
          </a:p>
          <a:p>
            <a:pPr marL="514350" indent="-514350" algn="just">
              <a:buAutoNum type="arabicPeriod"/>
            </a:pPr>
            <a:r>
              <a:rPr lang="ca-ES" sz="2800" dirty="0" smtClean="0"/>
              <a:t>POR QUÉ</a:t>
            </a:r>
          </a:p>
          <a:p>
            <a:pPr marL="514350" indent="-514350" algn="just">
              <a:buAutoNum type="arabicPeriod"/>
            </a:pPr>
            <a:r>
              <a:rPr lang="ca-ES" sz="2800" dirty="0" smtClean="0"/>
              <a:t>DE DÓNDE</a:t>
            </a:r>
          </a:p>
          <a:p>
            <a:pPr marL="514350" indent="-514350" algn="just">
              <a:buAutoNum type="arabicPeriod"/>
            </a:pPr>
            <a:endParaRPr lang="ca-ES" sz="2800" dirty="0"/>
          </a:p>
          <a:p>
            <a:pPr marL="514350" indent="-514350" algn="just">
              <a:buAutoNum type="arabicPeriod"/>
            </a:pPr>
            <a:endParaRPr lang="ca-ES" sz="2800" dirty="0" smtClean="0"/>
          </a:p>
          <a:p>
            <a:pPr marL="514350" indent="-514350" algn="just">
              <a:buAutoNum type="arabicPeriod"/>
            </a:pPr>
            <a:endParaRPr lang="ca-ES" sz="2800" dirty="0"/>
          </a:p>
          <a:p>
            <a:pPr marL="514350" indent="-514350" algn="just">
              <a:buAutoNum type="arabicPeriod"/>
            </a:pPr>
            <a:endParaRPr lang="ca-ES" sz="2800" dirty="0" smtClean="0"/>
          </a:p>
          <a:p>
            <a:pPr marL="514350" indent="-514350" algn="just">
              <a:buAutoNum type="arabicPeriod"/>
            </a:pPr>
            <a:endParaRPr lang="ca-ES" sz="2800" dirty="0" smtClean="0"/>
          </a:p>
          <a:p>
            <a:pPr marL="514350" indent="-514350" algn="just">
              <a:buAutoNum type="arabicPeriod"/>
            </a:pPr>
            <a:r>
              <a:rPr lang="ca-ES" sz="2800" dirty="0" smtClean="0"/>
              <a:t>HACIA DÓNDE</a:t>
            </a:r>
          </a:p>
          <a:p>
            <a:pPr marL="514350" indent="-514350" algn="just">
              <a:buAutoNum type="arabicPeriod"/>
            </a:pPr>
            <a:r>
              <a:rPr lang="ca-ES" sz="2800" dirty="0" smtClean="0"/>
              <a:t>QUIÉN</a:t>
            </a:r>
          </a:p>
          <a:p>
            <a:pPr marL="514350" indent="-514350" algn="just">
              <a:buAutoNum type="arabicPeriod"/>
            </a:pPr>
            <a:r>
              <a:rPr lang="ca-ES" sz="2800" dirty="0" smtClean="0"/>
              <a:t>CÓMO</a:t>
            </a:r>
          </a:p>
          <a:p>
            <a:pPr marL="514350" indent="-514350" algn="just">
              <a:buAutoNum type="arabicPeriod"/>
            </a:pPr>
            <a:r>
              <a:rPr lang="ca-ES" sz="2800" dirty="0" smtClean="0"/>
              <a:t>CUÁNDO</a:t>
            </a:r>
          </a:p>
          <a:p>
            <a:pPr marL="514350" indent="-514350" algn="just">
              <a:buAutoNum type="arabicPeriod"/>
            </a:pPr>
            <a:endParaRPr lang="es-ES" sz="2800" b="1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COMO </a:t>
            </a:r>
            <a:r>
              <a:rPr lang="ca-ES" sz="4000" b="1" cap="all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CONcLUSIÓN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554" y="2260714"/>
            <a:ext cx="3382848" cy="33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contenido">
            <a:extLst>
              <a:ext uri="{FF2B5EF4-FFF2-40B4-BE49-F238E27FC236}">
                <a16:creationId xmlns="" xmlns:a16="http://schemas.microsoft.com/office/drawing/2014/main" id="{ED3B0B77-10F8-46B3-A574-5C534B525208}"/>
              </a:ext>
            </a:extLst>
          </p:cNvPr>
          <p:cNvSpPr txBox="1">
            <a:spLocks/>
          </p:cNvSpPr>
          <p:nvPr/>
        </p:nvSpPr>
        <p:spPr>
          <a:xfrm>
            <a:off x="342900" y="1997616"/>
            <a:ext cx="5315493" cy="502209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300"/>
              </a:lnSpc>
              <a:spcBef>
                <a:spcPts val="0"/>
              </a:spcBef>
              <a:buNone/>
            </a:pPr>
            <a:r>
              <a:rPr lang="ca-ES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bloc </a:t>
            </a:r>
            <a:r>
              <a:rPr lang="ca-E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preguntes:</a:t>
            </a:r>
            <a:r>
              <a:rPr lang="ca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ts val="2300"/>
              </a:lnSpc>
              <a:spcBef>
                <a:spcPts val="0"/>
              </a:spcBef>
              <a:buNone/>
            </a:pPr>
            <a:r>
              <a:rPr lang="ca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diagnòstic general del model territorial, per a marcar les bases del posterior treball de valoració i de plantejament de millores </a:t>
            </a:r>
          </a:p>
          <a:p>
            <a:pPr marL="0" indent="0" algn="just">
              <a:lnSpc>
                <a:spcPts val="2300"/>
              </a:lnSpc>
              <a:spcBef>
                <a:spcPts val="1500"/>
              </a:spcBef>
              <a:buNone/>
            </a:pPr>
            <a:r>
              <a:rPr lang="ca-ES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 intermedi </a:t>
            </a:r>
            <a:r>
              <a:rPr lang="ca-E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preguntes: </a:t>
            </a:r>
          </a:p>
          <a:p>
            <a:pPr marL="0" indent="0" algn="just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a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Diagnòstic sectorial per a conèixer la situació de cadascun dels elements que conformen el territori de cara a la realització de propostes de millora</a:t>
            </a:r>
          </a:p>
          <a:p>
            <a:pPr marL="0" indent="0" algn="just">
              <a:lnSpc>
                <a:spcPts val="2300"/>
              </a:lnSpc>
              <a:spcBef>
                <a:spcPts val="600"/>
              </a:spcBef>
              <a:buNone/>
            </a:pPr>
            <a:r>
              <a:rPr lang="ca-ES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 final </a:t>
            </a:r>
            <a:r>
              <a:rPr lang="ca-E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preguntes: </a:t>
            </a:r>
          </a:p>
          <a:p>
            <a:pPr marL="0" indent="0" algn="just">
              <a:lnSpc>
                <a:spcPts val="2300"/>
              </a:lnSpc>
              <a:buNone/>
            </a:pPr>
            <a:r>
              <a:rPr lang="ca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Valoracions supramunicipals de caràcter territorial, i continuació de les reflexiones fora de l’aula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34FB2249-571E-4371-BC69-804D207B82CF}"/>
              </a:ext>
            </a:extLst>
          </p:cNvPr>
          <p:cNvSpPr/>
          <p:nvPr/>
        </p:nvSpPr>
        <p:spPr>
          <a:xfrm>
            <a:off x="342900" y="2044107"/>
            <a:ext cx="5265517" cy="123249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2B486D7-2E4B-42B0-8398-517BD0974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85" t="43229" r="13077" b="14522"/>
          <a:stretch/>
        </p:blipFill>
        <p:spPr>
          <a:xfrm>
            <a:off x="6217785" y="1929968"/>
            <a:ext cx="4811290" cy="283322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C30F8017-A867-4165-A8E0-94CD9B6F31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65" t="59646" r="7077" b="26269"/>
          <a:stretch/>
        </p:blipFill>
        <p:spPr>
          <a:xfrm>
            <a:off x="6140840" y="4959750"/>
            <a:ext cx="4965179" cy="96700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Como conclusión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77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E0E360E-C376-42FA-9539-E9F633EA5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78" t="50000" r="15923" b="23051"/>
          <a:stretch/>
        </p:blipFill>
        <p:spPr>
          <a:xfrm>
            <a:off x="6164724" y="1792942"/>
            <a:ext cx="5544676" cy="20490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7EEECA9-F26D-440D-9B6A-E82A7698C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16" t="50000" r="43692" b="23051"/>
          <a:stretch/>
        </p:blipFill>
        <p:spPr>
          <a:xfrm>
            <a:off x="6229608" y="4115079"/>
            <a:ext cx="5479791" cy="1991393"/>
          </a:xfrm>
          <a:prstGeom prst="rect">
            <a:avLst/>
          </a:prstGeom>
        </p:spPr>
      </p:pic>
      <p:sp>
        <p:nvSpPr>
          <p:cNvPr id="9" name="2 Marcador de contenido">
            <a:extLst>
              <a:ext uri="{FF2B5EF4-FFF2-40B4-BE49-F238E27FC236}">
                <a16:creationId xmlns="" xmlns:a16="http://schemas.microsoft.com/office/drawing/2014/main" id="{ED3B0B77-10F8-46B3-A574-5C534B525208}"/>
              </a:ext>
            </a:extLst>
          </p:cNvPr>
          <p:cNvSpPr txBox="1">
            <a:spLocks/>
          </p:cNvSpPr>
          <p:nvPr/>
        </p:nvSpPr>
        <p:spPr>
          <a:xfrm>
            <a:off x="342900" y="1997616"/>
            <a:ext cx="5315493" cy="502209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300"/>
              </a:lnSpc>
              <a:spcBef>
                <a:spcPts val="0"/>
              </a:spcBef>
              <a:buNone/>
            </a:pPr>
            <a:r>
              <a:rPr lang="ca-ES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bloc </a:t>
            </a:r>
            <a:r>
              <a:rPr lang="ca-E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preguntes:</a:t>
            </a:r>
            <a:r>
              <a:rPr lang="ca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ts val="2300"/>
              </a:lnSpc>
              <a:spcBef>
                <a:spcPts val="0"/>
              </a:spcBef>
              <a:buNone/>
            </a:pPr>
            <a:r>
              <a:rPr lang="ca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diagnòstic general del model territorial, per a marcar les bases del posterior treball de valoració i de plantejament de millores </a:t>
            </a:r>
          </a:p>
          <a:p>
            <a:pPr marL="0" indent="0" algn="just">
              <a:lnSpc>
                <a:spcPts val="2300"/>
              </a:lnSpc>
              <a:spcBef>
                <a:spcPts val="1500"/>
              </a:spcBef>
              <a:buNone/>
            </a:pPr>
            <a:r>
              <a:rPr lang="ca-ES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 intermedi </a:t>
            </a:r>
            <a:r>
              <a:rPr lang="ca-E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preguntes: </a:t>
            </a:r>
          </a:p>
          <a:p>
            <a:pPr marL="0" indent="0" algn="just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a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Diagnòstic sectorial per a conèixer la situació de cadascun dels elements que conformen el territori de cara a la realització de propostes de millora</a:t>
            </a:r>
          </a:p>
          <a:p>
            <a:pPr marL="0" indent="0" algn="just">
              <a:lnSpc>
                <a:spcPts val="2300"/>
              </a:lnSpc>
              <a:spcBef>
                <a:spcPts val="600"/>
              </a:spcBef>
              <a:buNone/>
            </a:pPr>
            <a:r>
              <a:rPr lang="ca-ES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 final </a:t>
            </a:r>
            <a:r>
              <a:rPr lang="ca-E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preguntes: </a:t>
            </a:r>
          </a:p>
          <a:p>
            <a:pPr marL="0" indent="0" algn="just">
              <a:lnSpc>
                <a:spcPts val="2300"/>
              </a:lnSpc>
              <a:buNone/>
            </a:pPr>
            <a:r>
              <a:rPr lang="ca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Valoracions supramunicipals de caràcter territorial, i continuació de les reflexiones fora de l’aula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34FB2249-571E-4371-BC69-804D207B82CF}"/>
              </a:ext>
            </a:extLst>
          </p:cNvPr>
          <p:cNvSpPr/>
          <p:nvPr/>
        </p:nvSpPr>
        <p:spPr>
          <a:xfrm>
            <a:off x="367887" y="3327400"/>
            <a:ext cx="5265517" cy="14039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COMO </a:t>
            </a:r>
            <a:r>
              <a:rPr lang="es-ES" sz="4000" b="1" cap="all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CONcLUSIÓN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2926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909400A3-EC6A-47E3-B193-D06DF8BC0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7" t="32008" r="43846" b="31051"/>
          <a:stretch/>
        </p:blipFill>
        <p:spPr>
          <a:xfrm>
            <a:off x="6399081" y="1786132"/>
            <a:ext cx="4817211" cy="24356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96B374CF-BE9B-4110-9754-71735365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16" t="49130" r="40769" b="28582"/>
          <a:stretch/>
        </p:blipFill>
        <p:spPr>
          <a:xfrm>
            <a:off x="6399081" y="4574743"/>
            <a:ext cx="4786636" cy="147681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COMO Conclusión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8" name="2 Marcador de contenido">
            <a:extLst>
              <a:ext uri="{FF2B5EF4-FFF2-40B4-BE49-F238E27FC236}">
                <a16:creationId xmlns="" xmlns:a16="http://schemas.microsoft.com/office/drawing/2014/main" id="{ED3B0B77-10F8-46B3-A574-5C534B525208}"/>
              </a:ext>
            </a:extLst>
          </p:cNvPr>
          <p:cNvSpPr txBox="1">
            <a:spLocks/>
          </p:cNvSpPr>
          <p:nvPr/>
        </p:nvSpPr>
        <p:spPr>
          <a:xfrm>
            <a:off x="342900" y="1997616"/>
            <a:ext cx="5315493" cy="502209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300"/>
              </a:lnSpc>
              <a:spcBef>
                <a:spcPts val="0"/>
              </a:spcBef>
              <a:buNone/>
            </a:pPr>
            <a:r>
              <a:rPr lang="ca-ES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bloc </a:t>
            </a:r>
            <a:r>
              <a:rPr lang="ca-E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preguntes:</a:t>
            </a:r>
            <a:r>
              <a:rPr lang="ca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ts val="2300"/>
              </a:lnSpc>
              <a:spcBef>
                <a:spcPts val="0"/>
              </a:spcBef>
              <a:buNone/>
            </a:pPr>
            <a:r>
              <a:rPr lang="ca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diagnòstic general del model territorial, per a marcar les bases del posterior treball de valoració i de plantejament de millores </a:t>
            </a:r>
          </a:p>
          <a:p>
            <a:pPr marL="0" indent="0" algn="just">
              <a:lnSpc>
                <a:spcPts val="2300"/>
              </a:lnSpc>
              <a:spcBef>
                <a:spcPts val="1500"/>
              </a:spcBef>
              <a:buNone/>
            </a:pPr>
            <a:r>
              <a:rPr lang="ca-ES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 intermedi </a:t>
            </a:r>
            <a:r>
              <a:rPr lang="ca-E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preguntes: </a:t>
            </a:r>
          </a:p>
          <a:p>
            <a:pPr marL="0" indent="0" algn="just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a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Diagnòstic sectorial per a conèixer la situació de cadascun dels elements que conformen el territori de cara a la realització de propostes de millora</a:t>
            </a:r>
          </a:p>
          <a:p>
            <a:pPr marL="0" indent="0" algn="just">
              <a:lnSpc>
                <a:spcPts val="2300"/>
              </a:lnSpc>
              <a:spcBef>
                <a:spcPts val="600"/>
              </a:spcBef>
              <a:buNone/>
            </a:pPr>
            <a:r>
              <a:rPr lang="ca-ES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 final </a:t>
            </a:r>
            <a:r>
              <a:rPr lang="ca-E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preguntes: </a:t>
            </a:r>
          </a:p>
          <a:p>
            <a:pPr marL="0" indent="0" algn="just">
              <a:lnSpc>
                <a:spcPts val="2300"/>
              </a:lnSpc>
              <a:buNone/>
            </a:pPr>
            <a:r>
              <a:rPr lang="ca-E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Valoracions supramunicipals de caràcter territorial, i continuació de les reflexiones fora de l’aula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34FB2249-571E-4371-BC69-804D207B82CF}"/>
              </a:ext>
            </a:extLst>
          </p:cNvPr>
          <p:cNvSpPr/>
          <p:nvPr/>
        </p:nvSpPr>
        <p:spPr>
          <a:xfrm>
            <a:off x="342900" y="4787900"/>
            <a:ext cx="5265517" cy="10795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8679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184" y="5496262"/>
            <a:ext cx="10113264" cy="822960"/>
          </a:xfrm>
        </p:spPr>
        <p:txBody>
          <a:bodyPr>
            <a:normAutofit/>
          </a:bodyPr>
          <a:lstStyle/>
          <a:p>
            <a:pPr algn="ctr"/>
            <a:r>
              <a:rPr lang="es-ES" sz="4000" b="1" cap="all" dirty="0" smtClean="0">
                <a:solidFill>
                  <a:schemeClr val="bg1"/>
                </a:solidFill>
                <a:latin typeface="+mn-lt"/>
              </a:rPr>
              <a:t>¿PARA QUÉ? ¿POR QUÉ?</a:t>
            </a:r>
            <a:endParaRPr lang="es-ES" sz="4000" b="1" cap="all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>
          <a:xfrm>
            <a:off x="4568055" y="1323458"/>
            <a:ext cx="7598995" cy="3488028"/>
          </a:xfrm>
        </p:spPr>
        <p:txBody>
          <a:bodyPr>
            <a:normAutofit/>
          </a:bodyPr>
          <a:lstStyle/>
          <a:p>
            <a:r>
              <a:rPr lang="ca-ES" b="1" dirty="0" smtClean="0">
                <a:solidFill>
                  <a:schemeClr val="tx1"/>
                </a:solidFill>
              </a:rPr>
              <a:t>PROPUESTA DE ACTIVIDAD:</a:t>
            </a:r>
          </a:p>
          <a:p>
            <a:endParaRPr lang="ca-ES" b="1" dirty="0" smtClean="0">
              <a:solidFill>
                <a:schemeClr val="tx1"/>
              </a:solidFill>
            </a:endParaRPr>
          </a:p>
          <a:p>
            <a:r>
              <a:rPr lang="ca-ES" dirty="0" smtClean="0">
                <a:solidFill>
                  <a:schemeClr val="tx1"/>
                </a:solidFill>
              </a:rPr>
              <a:t>INTRODUCCIÓN                                                     ¿Por </a:t>
            </a:r>
            <a:r>
              <a:rPr lang="ca-ES" dirty="0" err="1" smtClean="0">
                <a:solidFill>
                  <a:schemeClr val="tx1"/>
                </a:solidFill>
              </a:rPr>
              <a:t>qué</a:t>
            </a:r>
            <a:r>
              <a:rPr lang="ca-ES" dirty="0" smtClean="0">
                <a:solidFill>
                  <a:schemeClr val="tx1"/>
                </a:solidFill>
              </a:rPr>
              <a:t>?</a:t>
            </a:r>
          </a:p>
          <a:p>
            <a:endParaRPr lang="ca-ES" dirty="0" smtClean="0">
              <a:solidFill>
                <a:schemeClr val="tx1"/>
              </a:solidFill>
            </a:endParaRPr>
          </a:p>
          <a:p>
            <a:endParaRPr lang="ca-ES" dirty="0">
              <a:solidFill>
                <a:schemeClr val="tx1"/>
              </a:solidFill>
            </a:endParaRPr>
          </a:p>
          <a:p>
            <a:endParaRPr lang="ca-ES" dirty="0" smtClean="0">
              <a:solidFill>
                <a:schemeClr val="tx1"/>
              </a:solidFill>
            </a:endParaRPr>
          </a:p>
          <a:p>
            <a:endParaRPr lang="ca-ES" dirty="0">
              <a:solidFill>
                <a:schemeClr val="tx1"/>
              </a:solidFill>
            </a:endParaRPr>
          </a:p>
          <a:p>
            <a:endParaRPr lang="ca-ES" dirty="0" smtClean="0">
              <a:solidFill>
                <a:schemeClr val="tx1"/>
              </a:solidFill>
            </a:endParaRPr>
          </a:p>
          <a:p>
            <a:r>
              <a:rPr lang="ca-ES" dirty="0" smtClean="0">
                <a:solidFill>
                  <a:schemeClr val="tx1"/>
                </a:solidFill>
              </a:rPr>
              <a:t>OBJETIVOS DE LA UNIDAD DIDÁCTICA               ¿Para </a:t>
            </a:r>
            <a:r>
              <a:rPr lang="ca-ES" dirty="0" err="1" smtClean="0">
                <a:solidFill>
                  <a:schemeClr val="tx1"/>
                </a:solidFill>
              </a:rPr>
              <a:t>qué</a:t>
            </a:r>
            <a:r>
              <a:rPr lang="ca-ES" dirty="0" smtClean="0">
                <a:solidFill>
                  <a:schemeClr val="tx1"/>
                </a:solidFill>
              </a:rPr>
              <a:t>?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58" y="1234440"/>
            <a:ext cx="3906986" cy="3463821"/>
          </a:xfrm>
          <a:prstGeom prst="rect">
            <a:avLst/>
          </a:prstGeom>
        </p:spPr>
      </p:pic>
      <p:sp>
        <p:nvSpPr>
          <p:cNvPr id="10" name="Flecha derecha 9"/>
          <p:cNvSpPr/>
          <p:nvPr/>
        </p:nvSpPr>
        <p:spPr>
          <a:xfrm>
            <a:off x="6083525" y="1914010"/>
            <a:ext cx="1892808" cy="146304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 derecha 13"/>
          <p:cNvSpPr/>
          <p:nvPr/>
        </p:nvSpPr>
        <p:spPr>
          <a:xfrm>
            <a:off x="7621385" y="3595467"/>
            <a:ext cx="354948" cy="10567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4659086" y="2188029"/>
            <a:ext cx="5805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Desconexión entre el territorio y sus habitantes</a:t>
            </a:r>
          </a:p>
          <a:p>
            <a:pPr algn="just"/>
            <a:r>
              <a:rPr lang="es-ES" dirty="0" smtClean="0"/>
              <a:t>Falta de conocimiento del espacio (elementos e interrelaciones) y de comportamientos territoriales (empoderamiento y toma de decisiones)</a:t>
            </a:r>
          </a:p>
        </p:txBody>
      </p:sp>
      <p:sp>
        <p:nvSpPr>
          <p:cNvPr id="20" name="Cerrar llave 19"/>
          <p:cNvSpPr/>
          <p:nvPr/>
        </p:nvSpPr>
        <p:spPr>
          <a:xfrm>
            <a:off x="4146444" y="1323458"/>
            <a:ext cx="262270" cy="337480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/>
          <p:cNvSpPr txBox="1"/>
          <p:nvPr/>
        </p:nvSpPr>
        <p:spPr>
          <a:xfrm>
            <a:off x="4659086" y="3929763"/>
            <a:ext cx="5805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Comunes en ambas etapas: Primaria primera toma de contacto vs Secundaria desarrollo de actitudes proactivas</a:t>
            </a:r>
          </a:p>
        </p:txBody>
      </p:sp>
      <p:graphicFrame>
        <p:nvGraphicFramePr>
          <p:cNvPr id="22" name="Diagrama 21">
            <a:extLst>
              <a:ext uri="{FF2B5EF4-FFF2-40B4-BE49-F238E27FC236}">
                <a16:creationId xmlns="" xmlns:a16="http://schemas.microsoft.com/office/drawing/2014/main" id="{5AF33BF9-BB18-4529-90EC-B24DCA7BC0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6717918"/>
              </p:ext>
            </p:extLst>
          </p:nvPr>
        </p:nvGraphicFramePr>
        <p:xfrm>
          <a:off x="10325100" y="896471"/>
          <a:ext cx="1908061" cy="4318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Rectángulo 1"/>
          <p:cNvSpPr/>
          <p:nvPr/>
        </p:nvSpPr>
        <p:spPr>
          <a:xfrm>
            <a:off x="3253622" y="6319222"/>
            <a:ext cx="102278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hlinkClick r:id="rId11"/>
              </a:rPr>
              <a:t>https://</a:t>
            </a:r>
            <a:r>
              <a:rPr lang="es-ES" sz="1200" dirty="0" smtClean="0">
                <a:hlinkClick r:id="rId11"/>
              </a:rPr>
              <a:t>www.youtube.com/watch?time_continue=2&amp;v=pUiC8nnlbxU&amp;feature=emb_title</a:t>
            </a:r>
            <a:endParaRPr lang="es-ES" sz="1200" dirty="0" smtClean="0"/>
          </a:p>
        </p:txBody>
      </p:sp>
    </p:spTree>
    <p:extLst>
      <p:ext uri="{BB962C8B-B14F-4D97-AF65-F5344CB8AC3E}">
        <p14:creationId xmlns:p14="http://schemas.microsoft.com/office/powerpoint/2010/main" val="39733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9120" y="1800193"/>
            <a:ext cx="11271504" cy="4567766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20000"/>
              </a:lnSpc>
            </a:pPr>
            <a:r>
              <a:rPr lang="ca-ES" b="1" i="1" dirty="0" smtClean="0">
                <a:latin typeface="Times New Roman" panose="02020603050405020304" pitchFamily="18" charset="0"/>
              </a:rPr>
              <a:t>1. Quina </a:t>
            </a:r>
            <a:r>
              <a:rPr lang="ca-ES" b="1" i="1" dirty="0">
                <a:latin typeface="Times New Roman" panose="02020603050405020304" pitchFamily="18" charset="0"/>
              </a:rPr>
              <a:t>és la lògica que hi darrere de la Unitat </a:t>
            </a:r>
            <a:r>
              <a:rPr lang="ca-E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Didàctica i el seu contingut</a:t>
            </a:r>
            <a:r>
              <a:rPr lang="ca-E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ca-E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Quina duració i quina quantitat d’alumnes és la òptima?</a:t>
            </a:r>
          </a:p>
          <a:p>
            <a:pPr>
              <a:lnSpc>
                <a:spcPct val="120000"/>
              </a:lnSpc>
            </a:pPr>
            <a:r>
              <a:rPr lang="ca-E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N’és </a:t>
            </a:r>
            <a:r>
              <a:rPr lang="ca-E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viable la continuïtat de l’activitat entre les dues etapes en les què es planteja?</a:t>
            </a:r>
          </a:p>
          <a:p>
            <a:pPr>
              <a:lnSpc>
                <a:spcPct val="120000"/>
              </a:lnSpc>
            </a:pPr>
            <a:r>
              <a:rPr lang="ca-E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Com </a:t>
            </a:r>
            <a:r>
              <a:rPr lang="ca-E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afecta al desenvolupament de la Unitat Didàctica l’heterogeneïtat territorial, de realitats sòcio-econòmiques i geogràfiques, estils de vida?</a:t>
            </a:r>
            <a:endParaRPr lang="ca-ES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ca-E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La </a:t>
            </a:r>
            <a:r>
              <a:rPr lang="ca-E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Unitat Didàctica permet la col·laboració amb les famílies?</a:t>
            </a:r>
            <a:endParaRPr lang="es-ES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it-IT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6. Per </a:t>
            </a:r>
            <a:r>
              <a:rPr lang="it-IT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què es compaginen activitats individuals i col·lectives?</a:t>
            </a:r>
            <a:endParaRPr lang="ca-ES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ca-E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 Permet </a:t>
            </a:r>
            <a:r>
              <a:rPr lang="ca-E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 desenvolupament de la Unitat Didàctica una integració de l’alumnat amb procedències distintes?</a:t>
            </a:r>
            <a:endParaRPr lang="ca-ES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it-IT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8. A </a:t>
            </a:r>
            <a:r>
              <a:rPr lang="it-IT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quina extensió territorial arriba la Unitat Didàctica?</a:t>
            </a:r>
            <a:endParaRPr lang="ca-ES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it-IT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9. Es </a:t>
            </a:r>
            <a:r>
              <a:rPr lang="it-IT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pot complementar la Unitat Didàctica amb activitats fora l’aula</a:t>
            </a:r>
            <a:r>
              <a:rPr lang="it-IT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lvl="0">
              <a:lnSpc>
                <a:spcPct val="120000"/>
              </a:lnSpc>
            </a:pPr>
            <a:r>
              <a:rPr lang="ca-E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10. </a:t>
            </a:r>
            <a:r>
              <a:rPr lang="ca-ES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Què </a:t>
            </a:r>
            <a:r>
              <a:rPr lang="ca-E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és el que diferencia les activitats realitzades a l’Educació Primària de les que es fan a l’ESO?</a:t>
            </a:r>
          </a:p>
          <a:p>
            <a:endParaRPr lang="ca-ES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endParaRPr lang="ca-ES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COMO Conclusión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3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7580" y="1933389"/>
            <a:ext cx="10198100" cy="4783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s-E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¿Cómo plantearíais la unidad?</a:t>
            </a:r>
          </a:p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TERCERA SESIÓN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957580" y="2552920"/>
            <a:ext cx="10878820" cy="3665000"/>
          </a:xfrm>
          <a:prstGeom prst="rect">
            <a:avLst/>
          </a:prstGeom>
        </p:spPr>
        <p:txBody>
          <a:bodyPr vert="horz" lIns="0" tIns="45720" rIns="0" bIns="45720" rtlCol="0">
            <a:normAutofit fontScale="4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¿Cuándo la llevaríais a cabo?</a:t>
            </a: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¿Os limitaríais al contenido de la UD o podríais aprovecharla para enseñar también otros contenidos? ¿Cuáles?</a:t>
            </a: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¿Qué metodología seguiríais con la situación COVID</a:t>
            </a: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¿Cómo hacer el debate?</a:t>
            </a:r>
            <a:endParaRPr lang="es-E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¿Qué instrumentos de evaluación consideráis interesantes aplicar?</a:t>
            </a: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a-E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a-E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Propuesta</a:t>
            </a:r>
            <a:r>
              <a:rPr lang="ca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de </a:t>
            </a:r>
            <a:r>
              <a:rPr lang="ca-E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salidas</a:t>
            </a:r>
            <a:r>
              <a:rPr lang="ca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a-E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extraescolares</a:t>
            </a:r>
            <a:r>
              <a:rPr lang="ca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Albufera (</a:t>
            </a:r>
            <a:r>
              <a:rPr lang="ca-E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proyecto</a:t>
            </a:r>
            <a:r>
              <a:rPr lang="ca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anual). </a:t>
            </a:r>
            <a:r>
              <a:rPr lang="ca-E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Propuestas</a:t>
            </a:r>
            <a:r>
              <a:rPr lang="ca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de </a:t>
            </a:r>
            <a:r>
              <a:rPr lang="ca-E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proyectos</a:t>
            </a:r>
            <a:endParaRPr lang="es-E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Como afecta vuestro contexto a la unidad didáctica</a:t>
            </a: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Lecturas aplicables a los objetivos de la </a:t>
            </a: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unidad</a:t>
            </a:r>
            <a:endParaRPr lang="es-E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0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7580" y="1933389"/>
            <a:ext cx="10198100" cy="4783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s-E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¿Cómo plantearíais la unidad?</a:t>
            </a:r>
          </a:p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TERCERA SESIÓN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1097280" y="2686623"/>
            <a:ext cx="10739120" cy="36887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¿Cuándo la llevaríais a cabo?</a:t>
            </a:r>
          </a:p>
          <a:p>
            <a:pPr marL="0" indent="0">
              <a:buNone/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8956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7580" y="1933389"/>
            <a:ext cx="10198100" cy="4783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s-E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¿Cómo plantearíais la unidad?</a:t>
            </a:r>
          </a:p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TERCERA SESIÓN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1097280" y="2686623"/>
            <a:ext cx="10739120" cy="36887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¿Cuándo la llevaríais a cabo?</a:t>
            </a:r>
          </a:p>
          <a:p>
            <a:pPr marL="0" indent="0">
              <a:buNone/>
            </a:pPr>
            <a:endParaRPr lang="es-ES" sz="2800" dirty="0"/>
          </a:p>
        </p:txBody>
      </p:sp>
      <p:graphicFrame>
        <p:nvGraphicFramePr>
          <p:cNvPr id="2" name="Diagrama 1"/>
          <p:cNvGraphicFramePr/>
          <p:nvPr/>
        </p:nvGraphicFramePr>
        <p:xfrm>
          <a:off x="5473622" y="3356436"/>
          <a:ext cx="7377953" cy="2534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Elipse 8"/>
          <p:cNvSpPr/>
          <p:nvPr/>
        </p:nvSpPr>
        <p:spPr>
          <a:xfrm>
            <a:off x="4575587" y="3137647"/>
            <a:ext cx="7611035" cy="31376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0" name="Diagrama 9"/>
          <p:cNvGraphicFramePr/>
          <p:nvPr/>
        </p:nvGraphicFramePr>
        <p:xfrm>
          <a:off x="358523" y="4096512"/>
          <a:ext cx="3884293" cy="1853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97701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7580" y="1933389"/>
            <a:ext cx="10198100" cy="4783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s-E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¿Cómo plantearíais la unidad?</a:t>
            </a:r>
          </a:p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TERCERA SESIÓN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1097280" y="2686623"/>
            <a:ext cx="10739120" cy="36887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¿Os limitaríais al contenido de la UD o podríais aprovecharla para enseñar también otros contenidos? ¿Cuáles?</a:t>
            </a:r>
          </a:p>
          <a:p>
            <a:pPr marL="0" indent="0">
              <a:buNone/>
            </a:pPr>
            <a:endParaRPr lang="es-ES" sz="2800" dirty="0"/>
          </a:p>
        </p:txBody>
      </p:sp>
      <p:sp>
        <p:nvSpPr>
          <p:cNvPr id="11" name="AutoShape 2" descr="Papel, Dibujo, Canson imagen png - imagen transparente descarga gratui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4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7580" y="1933389"/>
            <a:ext cx="10198100" cy="4783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s-E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¿Cómo plantearíais la unidad?</a:t>
            </a:r>
          </a:p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TERCERA SESIÓN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1097280" y="2686623"/>
            <a:ext cx="10739120" cy="36887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¿Os limitaríais al contenido de la UD o podríais aprovecharla para enseñar también otros contenidos? ¿Cuáles?</a:t>
            </a:r>
          </a:p>
          <a:p>
            <a:pPr marL="0" indent="0">
              <a:buNone/>
            </a:pPr>
            <a:endParaRPr lang="es-ES" sz="2800" dirty="0"/>
          </a:p>
        </p:txBody>
      </p:sp>
      <p:sp>
        <p:nvSpPr>
          <p:cNvPr id="11" name="AutoShape 2" descr="Papel, Dibujo, Canson imagen png - imagen transparente descarga gratui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097280" y="4201907"/>
            <a:ext cx="623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UNIDAD PRINCIPAL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1097280" y="4846107"/>
            <a:ext cx="623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UNIDAD COPLEMENTARIA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097280" y="5490307"/>
            <a:ext cx="623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UNIDAD DESGLOSADA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333488" y="4846107"/>
            <a:ext cx="623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ENFOQUE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852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7580" y="1933389"/>
            <a:ext cx="10198100" cy="4783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s-E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¿Cómo plantearíais la unidad?</a:t>
            </a:r>
          </a:p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TERCERA SESIÓN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957580" y="2552920"/>
            <a:ext cx="10878820" cy="3665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</a:t>
            </a: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Qué metodología seguiríais con la situación COVID</a:t>
            </a: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01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7580" y="1933389"/>
            <a:ext cx="10198100" cy="4783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s-E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¿Cómo plantearíais la unidad?</a:t>
            </a:r>
          </a:p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TERCERA SESIÓN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957580" y="2552920"/>
            <a:ext cx="10878820" cy="3665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</a:t>
            </a: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Qué metodología seguiríais con la situación COVID</a:t>
            </a: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916" y="3393809"/>
            <a:ext cx="2840546" cy="283451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158" y="3696641"/>
            <a:ext cx="2047875" cy="222885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457251" y="462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LINK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6861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7580" y="1933389"/>
            <a:ext cx="10198100" cy="4783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s-E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¿Cómo plantearíais la unidad?</a:t>
            </a:r>
          </a:p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TERCERA SESIÓN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957580" y="2552920"/>
            <a:ext cx="10878820" cy="3665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¿Cómo hacer el debate?</a:t>
            </a:r>
            <a:endParaRPr lang="es-E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54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98724B0B-286A-4D43-887F-A3BF9045A1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5377729"/>
              </p:ext>
            </p:extLst>
          </p:nvPr>
        </p:nvGraphicFramePr>
        <p:xfrm>
          <a:off x="2523744" y="1956816"/>
          <a:ext cx="6904736" cy="4209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80" y="26831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ORGANIZACIÓN DEL DEBATE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276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DF90A20D-F398-4525-9725-43A8DD67EF39}"/>
              </a:ext>
            </a:extLst>
          </p:cNvPr>
          <p:cNvSpPr/>
          <p:nvPr/>
        </p:nvSpPr>
        <p:spPr>
          <a:xfrm>
            <a:off x="251789" y="1968013"/>
            <a:ext cx="119004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Actividad abierta y flexible con vocación de aplicabilidad ante cualquier realidad territorial y para cualquier grupo de personas: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9218363E-C01F-4258-9E87-BED2849B5580}"/>
              </a:ext>
            </a:extLst>
          </p:cNvPr>
          <p:cNvSpPr/>
          <p:nvPr/>
        </p:nvSpPr>
        <p:spPr>
          <a:xfrm>
            <a:off x="9748111" y="3860646"/>
            <a:ext cx="2056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ES" sz="3200" b="1" dirty="0">
                <a:cs typeface="Times New Roman" panose="02020603050405020304" pitchFamily="18" charset="0"/>
              </a:rPr>
              <a:t>Cultura Territorial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C2FB5911-2586-4438-9CBD-6BE85A3AB19D}"/>
              </a:ext>
            </a:extLst>
          </p:cNvPr>
          <p:cNvSpPr/>
          <p:nvPr/>
        </p:nvSpPr>
        <p:spPr>
          <a:xfrm>
            <a:off x="178562" y="3860646"/>
            <a:ext cx="2056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ES" sz="3200" b="1" dirty="0">
                <a:cs typeface="Times New Roman" panose="02020603050405020304" pitchFamily="18" charset="0"/>
              </a:rPr>
              <a:t>Actividad educativa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F39ED8AA-BBD4-427E-87D8-FA1DCDA75C5D}"/>
              </a:ext>
            </a:extLst>
          </p:cNvPr>
          <p:cNvSpPr/>
          <p:nvPr/>
        </p:nvSpPr>
        <p:spPr>
          <a:xfrm>
            <a:off x="4493242" y="4010210"/>
            <a:ext cx="36435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ES" sz="2000" b="1" dirty="0">
                <a:cs typeface="Times New Roman" panose="02020603050405020304" pitchFamily="18" charset="0"/>
              </a:rPr>
              <a:t>Adaptación a las características de cada grupo y territorio gracias al profesorado</a:t>
            </a:r>
          </a:p>
        </p:txBody>
      </p:sp>
      <p:sp>
        <p:nvSpPr>
          <p:cNvPr id="14" name="Flecha: a la derecha 3">
            <a:extLst>
              <a:ext uri="{FF2B5EF4-FFF2-40B4-BE49-F238E27FC236}">
                <a16:creationId xmlns="" xmlns:a16="http://schemas.microsoft.com/office/drawing/2014/main" id="{5E56457C-93AC-4774-B460-91D5E6AAD274}"/>
              </a:ext>
            </a:extLst>
          </p:cNvPr>
          <p:cNvSpPr/>
          <p:nvPr/>
        </p:nvSpPr>
        <p:spPr>
          <a:xfrm>
            <a:off x="2063728" y="4228872"/>
            <a:ext cx="2344435" cy="43732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a la derecha 4">
            <a:extLst>
              <a:ext uri="{FF2B5EF4-FFF2-40B4-BE49-F238E27FC236}">
                <a16:creationId xmlns="" xmlns:a16="http://schemas.microsoft.com/office/drawing/2014/main" id="{F6085774-3BDA-4B88-B7DE-69C77E0836EE}"/>
              </a:ext>
            </a:extLst>
          </p:cNvPr>
          <p:cNvSpPr/>
          <p:nvPr/>
        </p:nvSpPr>
        <p:spPr>
          <a:xfrm>
            <a:off x="8236386" y="4228872"/>
            <a:ext cx="1412112" cy="43732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68812461-A88E-4ACF-8B88-A9644B944510}"/>
              </a:ext>
            </a:extLst>
          </p:cNvPr>
          <p:cNvSpPr/>
          <p:nvPr/>
        </p:nvSpPr>
        <p:spPr>
          <a:xfrm>
            <a:off x="1689916" y="5168503"/>
            <a:ext cx="3092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Creación de recursos educativos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224110E9-3194-405F-AA2C-51BBD7622235}"/>
              </a:ext>
            </a:extLst>
          </p:cNvPr>
          <p:cNvSpPr/>
          <p:nvPr/>
        </p:nvSpPr>
        <p:spPr>
          <a:xfrm>
            <a:off x="7396413" y="5168503"/>
            <a:ext cx="3092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Incorporación de la educación reglada</a:t>
            </a:r>
          </a:p>
        </p:txBody>
      </p:sp>
    </p:spTree>
    <p:extLst>
      <p:ext uri="{BB962C8B-B14F-4D97-AF65-F5344CB8AC3E}">
        <p14:creationId xmlns:p14="http://schemas.microsoft.com/office/powerpoint/2010/main" val="184851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B453F19-BBAB-46DF-BC6D-9CB825256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21" y="1918136"/>
            <a:ext cx="4344791" cy="4171629"/>
          </a:xfrm>
          <a:prstGeom prst="rect">
            <a:avLst/>
          </a:prstGeom>
        </p:spPr>
      </p:pic>
      <p:pic>
        <p:nvPicPr>
          <p:cNvPr id="6" name="Picture 2" descr="2012 2013 tècnica de debate presentaciòn">
            <a:extLst>
              <a:ext uri="{FF2B5EF4-FFF2-40B4-BE49-F238E27FC236}">
                <a16:creationId xmlns:a16="http://schemas.microsoft.com/office/drawing/2014/main" xmlns="" id="{E08E1BA1-E534-4BBE-BB1C-5B93E2F4E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907" y="2385621"/>
            <a:ext cx="4661315" cy="349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7280" y="26831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b="1" cap="all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Presentación del tema y fuentes informativas</a:t>
            </a:r>
          </a:p>
        </p:txBody>
      </p:sp>
    </p:spTree>
    <p:extLst>
      <p:ext uri="{BB962C8B-B14F-4D97-AF65-F5344CB8AC3E}">
        <p14:creationId xmlns:p14="http://schemas.microsoft.com/office/powerpoint/2010/main" val="212160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inco maneras diferentes de organizar el espacio del aula ">
            <a:extLst>
              <a:ext uri="{FF2B5EF4-FFF2-40B4-BE49-F238E27FC236}">
                <a16:creationId xmlns:a16="http://schemas.microsoft.com/office/drawing/2014/main" xmlns="" id="{80E7D186-554F-4182-AB41-12663320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52" y="1859496"/>
            <a:ext cx="6158244" cy="43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BCDB49C-F145-4014-A92C-90B059582B18}"/>
              </a:ext>
            </a:extLst>
          </p:cNvPr>
          <p:cNvSpPr/>
          <p:nvPr/>
        </p:nvSpPr>
        <p:spPr>
          <a:xfrm>
            <a:off x="6254495" y="2560320"/>
            <a:ext cx="2761489" cy="1426464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7280" y="26831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EQUIPOS DEBATIENTES Y ESPACIO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633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sultado de imagen de seÃ±ales de caminos rurales">
            <a:extLst>
              <a:ext uri="{FF2B5EF4-FFF2-40B4-BE49-F238E27FC236}">
                <a16:creationId xmlns:a16="http://schemas.microsoft.com/office/drawing/2014/main" xmlns="" id="{84580E4A-EC09-4A4B-980F-00CB3D2AC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2" y="882059"/>
            <a:ext cx="3502854" cy="516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4DC1EB50-0F66-41F4-A5B5-690E7D59B53E}"/>
              </a:ext>
            </a:extLst>
          </p:cNvPr>
          <p:cNvSpPr txBox="1">
            <a:spLocks/>
          </p:cNvSpPr>
          <p:nvPr/>
        </p:nvSpPr>
        <p:spPr>
          <a:xfrm>
            <a:off x="4123811" y="2107499"/>
            <a:ext cx="7105021" cy="13590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Calibri" panose="020F0502020204030204" pitchFamily="34" charset="0"/>
              <a:buNone/>
            </a:pPr>
            <a:r>
              <a:rPr lang="es-E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Tarea del profesorado que debe guiar el debate para que se aborden todas las cuestiones que previamente se han ido identificando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4123811" y="15668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MODERADOR/A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101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A405908E-1408-443E-84AA-47F73C7DE00E}"/>
              </a:ext>
            </a:extLst>
          </p:cNvPr>
          <p:cNvSpPr txBox="1">
            <a:spLocks/>
          </p:cNvSpPr>
          <p:nvPr/>
        </p:nvSpPr>
        <p:spPr>
          <a:xfrm>
            <a:off x="585216" y="1993392"/>
            <a:ext cx="10815894" cy="40599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§"/>
            </a:pPr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sz="2400" b="1" dirty="0">
                <a:solidFill>
                  <a:schemeClr val="tx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Participación: </a:t>
            </a:r>
            <a:r>
              <a:rPr lang="es-ES" sz="2400" dirty="0">
                <a:solidFill>
                  <a:schemeClr val="tx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Es tarea del profesorado (moderador/a) asegurar que la participación de todo el alumnado de una manera lo más equitativa posible. Poner en evidencia como se produce la dinámica del debate y como varían los puntos de vista según este avanza</a:t>
            </a:r>
            <a:r>
              <a:rPr lang="es-ES" sz="2400" b="1" dirty="0">
                <a:solidFill>
                  <a:schemeClr val="tx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algn="just">
              <a:buClrTx/>
              <a:buFont typeface="Wingdings" panose="05000000000000000000" pitchFamily="2" charset="2"/>
              <a:buChar char="§"/>
            </a:pPr>
            <a:r>
              <a:rPr lang="es-ES" sz="24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Argumentación</a:t>
            </a:r>
            <a:r>
              <a:rPr lang="es-ES" sz="2400" b="1" dirty="0">
                <a:solidFill>
                  <a:schemeClr val="tx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s-ES" sz="2400" dirty="0">
                <a:solidFill>
                  <a:schemeClr val="tx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La participación debe fundamentarse en la argumentación en tanto esta es consecuencia del razonamiento previo y no una simple opinión, y por tanto se potencia la reflexión sobre la base de conocimientos que se han ido desarrollando</a:t>
            </a:r>
          </a:p>
          <a:p>
            <a:pPr algn="just">
              <a:buClrTx/>
              <a:buFont typeface="Wingdings" panose="05000000000000000000" pitchFamily="2" charset="2"/>
              <a:buChar char="§"/>
            </a:pPr>
            <a:r>
              <a:rPr lang="es-ES" sz="24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Respeto</a:t>
            </a:r>
            <a:r>
              <a:rPr lang="es-ES" sz="2400" b="1" dirty="0">
                <a:solidFill>
                  <a:schemeClr val="tx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s-ES" sz="2400" dirty="0">
                <a:solidFill>
                  <a:schemeClr val="tx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Actitudes y comentarios despectivos, peyorativos, etc. son motivo de crítica y rechazo</a:t>
            </a:r>
          </a:p>
          <a:p>
            <a:pPr algn="just">
              <a:buClrTx/>
              <a:buFont typeface="Wingdings" panose="05000000000000000000" pitchFamily="2" charset="2"/>
              <a:buChar char="§"/>
            </a:pPr>
            <a:r>
              <a:rPr lang="es-ES" sz="2400" b="1" dirty="0" smtClean="0">
                <a:solidFill>
                  <a:schemeClr val="tx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Oratoria</a:t>
            </a:r>
            <a:r>
              <a:rPr lang="es-ES" sz="2400" b="1" dirty="0">
                <a:solidFill>
                  <a:schemeClr val="tx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s-ES" sz="2400" dirty="0">
                <a:solidFill>
                  <a:schemeClr val="tx1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Elemento a potenciar, favoreciendo la expresión oral y en público</a:t>
            </a:r>
            <a:endParaRPr lang="es-ES" sz="2400" b="1" dirty="0">
              <a:solidFill>
                <a:schemeClr val="tx1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7280" y="26831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DEBATE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17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7580" y="1933389"/>
            <a:ext cx="10198100" cy="4783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s-E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¿Cómo plantearíais la unidad?</a:t>
            </a:r>
          </a:p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TERCERA SESIÓN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957580" y="2552920"/>
            <a:ext cx="10878820" cy="3665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¿Qué instrumentos de evaluación consideráis interesantes aplicar?</a:t>
            </a:r>
            <a:endParaRPr lang="es-E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7580" y="1933389"/>
            <a:ext cx="10198100" cy="4783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s-E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¿Cómo plantearíais la unidad?</a:t>
            </a:r>
          </a:p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TERCERA SESIÓN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957580" y="2552920"/>
            <a:ext cx="10878820" cy="3665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¿Qué instrumentos de evaluación consideráis interesantes aplicar</a:t>
            </a: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s-E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122443" y="3448673"/>
            <a:ext cx="3922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4"/>
              </a:rPr>
              <a:t>https://</a:t>
            </a:r>
            <a:r>
              <a:rPr lang="es-ES" dirty="0" smtClean="0">
                <a:hlinkClick r:id="rId4"/>
              </a:rPr>
              <a:t>edrubrics.additioapp.com/items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957580" y="4385420"/>
            <a:ext cx="4144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RÚBRICAS COEVALUACIÓN</a:t>
            </a:r>
          </a:p>
          <a:p>
            <a:r>
              <a:rPr lang="es-ES" dirty="0" smtClean="0"/>
              <a:t>CUADERNO:PRE-POST TEST</a:t>
            </a:r>
          </a:p>
          <a:p>
            <a:r>
              <a:rPr lang="es-ES" dirty="0" smtClean="0"/>
              <a:t>EXAMEN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379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7580" y="1933389"/>
            <a:ext cx="10198100" cy="4783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s-E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¿Cómo plantearíais la unidad?</a:t>
            </a:r>
          </a:p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TERCERA SESIÓN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957580" y="2552920"/>
            <a:ext cx="10878820" cy="3665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ca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a-E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Propuesta</a:t>
            </a:r>
            <a:r>
              <a:rPr lang="ca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a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ca-E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salidas</a:t>
            </a:r>
            <a:r>
              <a:rPr lang="ca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a-E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extraescolares</a:t>
            </a:r>
            <a:r>
              <a:rPr lang="ca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Albufera (</a:t>
            </a:r>
            <a:r>
              <a:rPr lang="ca-E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proyecto</a:t>
            </a:r>
            <a:r>
              <a:rPr lang="ca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anual). </a:t>
            </a:r>
            <a:r>
              <a:rPr lang="ca-E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Propuestas</a:t>
            </a:r>
            <a:r>
              <a:rPr lang="ca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de </a:t>
            </a:r>
            <a:r>
              <a:rPr lang="ca-E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proyectos</a:t>
            </a:r>
            <a:endParaRPr lang="es-E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ortar rectángulo de esquina sencilla 1"/>
          <p:cNvSpPr/>
          <p:nvPr/>
        </p:nvSpPr>
        <p:spPr>
          <a:xfrm>
            <a:off x="463804" y="4279392"/>
            <a:ext cx="2242820" cy="1773936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AYUNTAMIENTO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" name="Recortar rectángulo de esquina sencilla 8"/>
          <p:cNvSpPr/>
          <p:nvPr/>
        </p:nvSpPr>
        <p:spPr>
          <a:xfrm>
            <a:off x="2797732" y="4279392"/>
            <a:ext cx="2182114" cy="1773936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MUNICIPIO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0" name="Recortar rectángulo de esquina sencilla 9"/>
          <p:cNvSpPr/>
          <p:nvPr/>
        </p:nvSpPr>
        <p:spPr>
          <a:xfrm>
            <a:off x="5070954" y="4279392"/>
            <a:ext cx="2182114" cy="1773936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PAISAJES CERCANOS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" name="Recortar rectángulo de esquina sencilla 10"/>
          <p:cNvSpPr/>
          <p:nvPr/>
        </p:nvSpPr>
        <p:spPr>
          <a:xfrm>
            <a:off x="7344176" y="4279392"/>
            <a:ext cx="2182114" cy="1773936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SALIDAS TRANSVERSALES (Rutas bici)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2" name="Recortar rectángulo de esquina sencilla 11"/>
          <p:cNvSpPr/>
          <p:nvPr/>
        </p:nvSpPr>
        <p:spPr>
          <a:xfrm>
            <a:off x="9617398" y="4279392"/>
            <a:ext cx="2182114" cy="1773936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URBANIZACIONES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8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TERCERA SESIÓN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115" y="1837765"/>
            <a:ext cx="6594566" cy="430705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91671" y="3698904"/>
            <a:ext cx="3854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Transversalidad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57527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7580" y="1933389"/>
            <a:ext cx="10198100" cy="4783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s-E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¿Cómo plantearíais la unidad?</a:t>
            </a:r>
          </a:p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TERCERA SESIÓN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957580" y="2552920"/>
            <a:ext cx="10878820" cy="3665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Como </a:t>
            </a: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afecta vuestro contexto a la unidad </a:t>
            </a: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didáctica y viceversa</a:t>
            </a:r>
            <a:endParaRPr lang="es-E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97280" y="3511296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CONTEXTO ESCOLAR: Departamentos, alumnado, materiales de clase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1097280" y="4068204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CONTEXTO SOCIAL: Realidad del municipio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097280" y="5253096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UNIDAD DIDÁCTICA: Abierta a las diferentes realidades, ofrece diferentes materiales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079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57476A66-2C74-466C-B48C-07367E88EF64}"/>
              </a:ext>
            </a:extLst>
          </p:cNvPr>
          <p:cNvSpPr txBox="1">
            <a:spLocks/>
          </p:cNvSpPr>
          <p:nvPr/>
        </p:nvSpPr>
        <p:spPr>
          <a:xfrm>
            <a:off x="2202958" y="445443"/>
            <a:ext cx="7786084" cy="4140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s-E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¿Cómo es mi pueblo/barrio? </a:t>
            </a:r>
          </a:p>
        </p:txBody>
      </p:sp>
      <p:pic>
        <p:nvPicPr>
          <p:cNvPr id="7" name="Picture 2" descr="Genially, the tool for bringing your content to life">
            <a:extLst>
              <a:ext uri="{FF2B5EF4-FFF2-40B4-BE49-F238E27FC236}">
                <a16:creationId xmlns:a16="http://schemas.microsoft.com/office/drawing/2014/main" xmlns="" id="{CBCCAD10-0C1C-45D6-AEDA-92B9F46C9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9" y="1855474"/>
            <a:ext cx="5838821" cy="193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2C506B74-0BEC-4809-8E92-615E5FA7B5C2}"/>
              </a:ext>
            </a:extLst>
          </p:cNvPr>
          <p:cNvSpPr txBox="1"/>
          <p:nvPr/>
        </p:nvSpPr>
        <p:spPr>
          <a:xfrm>
            <a:off x="3047999" y="440134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https://www.genial.ly/es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ECCB817-C0DB-4E46-98BD-562FA5024A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70" t="17762" r="16739" b="15152"/>
          <a:stretch/>
        </p:blipFill>
        <p:spPr>
          <a:xfrm>
            <a:off x="1987824" y="1814053"/>
            <a:ext cx="8216349" cy="459850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30A127E-2E23-40F6-802F-B2170A973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26" t="17570" r="17282" b="15345"/>
          <a:stretch/>
        </p:blipFill>
        <p:spPr>
          <a:xfrm>
            <a:off x="1987823" y="1814053"/>
            <a:ext cx="8216349" cy="459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2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3191434"/>
            <a:ext cx="3635828" cy="89915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cap="all" dirty="0" smtClean="0">
                <a:solidFill>
                  <a:schemeClr val="bg1"/>
                </a:solidFill>
                <a:latin typeface="+mn-lt"/>
              </a:rPr>
              <a:t>¿DE DONDE?</a:t>
            </a:r>
            <a:br>
              <a:rPr lang="es-ES" sz="4000" b="1" cap="all" dirty="0" smtClean="0">
                <a:solidFill>
                  <a:schemeClr val="bg1"/>
                </a:solidFill>
                <a:latin typeface="+mn-lt"/>
              </a:rPr>
            </a:br>
            <a:r>
              <a:rPr lang="es-ES" sz="4000" b="1" cap="all" dirty="0" smtClean="0">
                <a:solidFill>
                  <a:schemeClr val="bg1"/>
                </a:solidFill>
                <a:latin typeface="+mn-lt"/>
              </a:rPr>
              <a:t>¿HACIA DONDE?</a:t>
            </a:r>
            <a:endParaRPr lang="es-ES" sz="4000" b="1" cap="all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74" y="975828"/>
            <a:ext cx="3622902" cy="575252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327571" y="1273629"/>
            <a:ext cx="36684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b="1" dirty="0" smtClean="0"/>
              <a:t>CURRICULUM SECUNDARIA</a:t>
            </a:r>
          </a:p>
          <a:p>
            <a:pPr algn="ctr"/>
            <a:endParaRPr lang="ca-ES" dirty="0" smtClean="0"/>
          </a:p>
          <a:p>
            <a:pPr algn="ctr"/>
            <a:endParaRPr lang="ca-ES" dirty="0" smtClean="0"/>
          </a:p>
          <a:p>
            <a:pPr algn="ctr"/>
            <a:endParaRPr lang="ca-ES" dirty="0" smtClean="0"/>
          </a:p>
          <a:p>
            <a:pPr algn="ctr"/>
            <a:endParaRPr lang="ca-ES" dirty="0"/>
          </a:p>
          <a:p>
            <a:pPr algn="ctr"/>
            <a:r>
              <a:rPr lang="ca-ES" b="1" dirty="0" smtClean="0"/>
              <a:t>ANÁLISIS CURRICULAR</a:t>
            </a:r>
          </a:p>
          <a:p>
            <a:pPr algn="ctr"/>
            <a:endParaRPr lang="ca-ES" dirty="0" smtClean="0"/>
          </a:p>
          <a:p>
            <a:pPr algn="ctr"/>
            <a:endParaRPr lang="ca-ES" dirty="0" smtClean="0"/>
          </a:p>
          <a:p>
            <a:pPr algn="ctr"/>
            <a:endParaRPr lang="ca-ES" dirty="0" smtClean="0"/>
          </a:p>
          <a:p>
            <a:pPr algn="ctr"/>
            <a:endParaRPr lang="ca-ES" dirty="0"/>
          </a:p>
          <a:p>
            <a:pPr algn="ctr"/>
            <a:r>
              <a:rPr lang="ca-ES" b="1" u="sng" dirty="0" smtClean="0"/>
              <a:t>3 ESO</a:t>
            </a:r>
          </a:p>
          <a:p>
            <a:pPr algn="just"/>
            <a:endParaRPr lang="ca-ES" dirty="0" smtClean="0"/>
          </a:p>
          <a:p>
            <a:pPr algn="just"/>
            <a:endParaRPr lang="ca-ES" dirty="0"/>
          </a:p>
          <a:p>
            <a:pPr algn="just"/>
            <a:r>
              <a:rPr lang="ca-ES" dirty="0" err="1" smtClean="0"/>
              <a:t>Programación</a:t>
            </a:r>
            <a:r>
              <a:rPr lang="ca-ES" dirty="0" smtClean="0"/>
              <a:t> didàctica</a:t>
            </a:r>
          </a:p>
          <a:p>
            <a:pPr algn="ctr"/>
            <a:endParaRPr lang="ca-E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dirty="0" err="1" smtClean="0"/>
              <a:t>Objetivos</a:t>
            </a:r>
            <a:endParaRPr lang="ca-E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dirty="0" err="1" smtClean="0"/>
              <a:t>Contenidos</a:t>
            </a:r>
            <a:endParaRPr lang="ca-E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dirty="0" err="1" smtClean="0"/>
              <a:t>Tablas</a:t>
            </a:r>
            <a:r>
              <a:rPr lang="ca-ES" dirty="0" smtClean="0"/>
              <a:t> </a:t>
            </a:r>
            <a:r>
              <a:rPr lang="ca-ES" dirty="0" err="1" smtClean="0"/>
              <a:t>unidad</a:t>
            </a:r>
            <a:r>
              <a:rPr lang="ca-ES" dirty="0" smtClean="0"/>
              <a:t> </a:t>
            </a:r>
            <a:r>
              <a:rPr lang="ca-ES" dirty="0" err="1" smtClean="0"/>
              <a:t>didáctica</a:t>
            </a:r>
            <a:endParaRPr lang="ca-E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dirty="0" err="1" smtClean="0"/>
              <a:t>Otras</a:t>
            </a:r>
            <a:r>
              <a:rPr lang="ca-ES" dirty="0" smtClean="0"/>
              <a:t> </a:t>
            </a:r>
            <a:r>
              <a:rPr lang="ca-ES" dirty="0" err="1" smtClean="0"/>
              <a:t>consideraciones</a:t>
            </a:r>
            <a:endParaRPr lang="ca-ES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10" name="Flecha abajo 9"/>
          <p:cNvSpPr/>
          <p:nvPr/>
        </p:nvSpPr>
        <p:spPr>
          <a:xfrm>
            <a:off x="9878785" y="1768566"/>
            <a:ext cx="566057" cy="707572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 abajo 14"/>
          <p:cNvSpPr/>
          <p:nvPr/>
        </p:nvSpPr>
        <p:spPr>
          <a:xfrm>
            <a:off x="9878785" y="3191434"/>
            <a:ext cx="566057" cy="707572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29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9FD195B3-FB42-454A-A692-ECE4D34FE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833" y="1055637"/>
            <a:ext cx="4130333" cy="413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9949D06-54F0-432A-AA84-1543F706D0CC}"/>
              </a:ext>
            </a:extLst>
          </p:cNvPr>
          <p:cNvSpPr txBox="1"/>
          <p:nvPr/>
        </p:nvSpPr>
        <p:spPr>
          <a:xfrm>
            <a:off x="3047999" y="542175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https://edpuzzle.com/</a:t>
            </a:r>
          </a:p>
        </p:txBody>
      </p:sp>
      <p:pic>
        <p:nvPicPr>
          <p:cNvPr id="2052" name="Picture 4" descr="EdPuzzle o cómo mejorar el impacto de los vídeos en el aprendizaje de los  estudiantes – Aprender para enseñar">
            <a:extLst>
              <a:ext uri="{FF2B5EF4-FFF2-40B4-BE49-F238E27FC236}">
                <a16:creationId xmlns:a16="http://schemas.microsoft.com/office/drawing/2014/main" xmlns="" id="{73C2CF27-B1CC-431B-9934-81394AD56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25" y="802770"/>
            <a:ext cx="8216348" cy="525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78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0AC3B826-024C-4AF7-BD8B-FE06D2D31713}"/>
              </a:ext>
            </a:extLst>
          </p:cNvPr>
          <p:cNvSpPr txBox="1">
            <a:spLocks/>
          </p:cNvSpPr>
          <p:nvPr/>
        </p:nvSpPr>
        <p:spPr>
          <a:xfrm>
            <a:off x="2933935" y="1060704"/>
            <a:ext cx="6324129" cy="4235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s-E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Valor de los diferentes elementos</a:t>
            </a:r>
            <a:endParaRPr lang="es-E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AA07624F-962F-411F-A5F4-CB7BDE089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39" y="1889407"/>
            <a:ext cx="6057725" cy="427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88210" y="2246299"/>
            <a:ext cx="29121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https://ideasparalaclase.com/2013/07/14/excelentes-herramientas-tic-para-hacer-mapas-mentales</a:t>
            </a:r>
            <a:r>
              <a:rPr lang="es-ES" dirty="0" smtClean="0">
                <a:hlinkClick r:id="rId3"/>
              </a:rPr>
              <a:t>/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326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95CA9932-E8A3-41B8-8ADA-0766D3672E73}"/>
              </a:ext>
            </a:extLst>
          </p:cNvPr>
          <p:cNvSpPr txBox="1">
            <a:spLocks/>
          </p:cNvSpPr>
          <p:nvPr/>
        </p:nvSpPr>
        <p:spPr>
          <a:xfrm>
            <a:off x="2933935" y="286249"/>
            <a:ext cx="6324129" cy="10919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s-E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¿Serías capaz de </a:t>
            </a:r>
            <a:r>
              <a:rPr lang="es-E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clasificar</a:t>
            </a:r>
            <a:r>
              <a:rPr lang="es-E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s-E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4098" name="Picture 2" descr="Popplet">
            <a:extLst>
              <a:ext uri="{FF2B5EF4-FFF2-40B4-BE49-F238E27FC236}">
                <a16:creationId xmlns:a16="http://schemas.microsoft.com/office/drawing/2014/main" xmlns="" id="{D80D2459-17FC-411D-9BBD-5780A300D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73" y="1232453"/>
            <a:ext cx="6233859" cy="255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50DD061-0F63-4EA3-AAFB-EC937900EBBE}"/>
              </a:ext>
            </a:extLst>
          </p:cNvPr>
          <p:cNvSpPr txBox="1"/>
          <p:nvPr/>
        </p:nvSpPr>
        <p:spPr>
          <a:xfrm>
            <a:off x="3047999" y="352105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https://www.popplet.com/</a:t>
            </a:r>
          </a:p>
        </p:txBody>
      </p:sp>
      <p:pic>
        <p:nvPicPr>
          <p:cNvPr id="4100" name="Picture 4" descr="Popplet, una herramienta para crear mapas mentales - YouTube">
            <a:extLst>
              <a:ext uri="{FF2B5EF4-FFF2-40B4-BE49-F238E27FC236}">
                <a16:creationId xmlns:a16="http://schemas.microsoft.com/office/drawing/2014/main" xmlns="" id="{0DBE7781-17C3-4B66-AD7F-B0AAE7C5B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t="12174" b="9758"/>
          <a:stretch/>
        </p:blipFill>
        <p:spPr bwMode="auto">
          <a:xfrm>
            <a:off x="99390" y="1105728"/>
            <a:ext cx="11993217" cy="535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A3CEFE9E-4A79-4A9C-B325-EF3BC5D0FB4F}"/>
              </a:ext>
            </a:extLst>
          </p:cNvPr>
          <p:cNvSpPr txBox="1">
            <a:spLocks/>
          </p:cNvSpPr>
          <p:nvPr/>
        </p:nvSpPr>
        <p:spPr>
          <a:xfrm>
            <a:off x="2202958" y="246661"/>
            <a:ext cx="7786084" cy="10919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s-E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¿Qué, quien y cómo cambia mi pueblo/barrio?</a:t>
            </a:r>
            <a:r>
              <a:rPr lang="es-E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¿El aspecto de tu pueblo/barrio y alrededores es siempre el mismo o cambia? ¿Quién puede hacerlo cambiar?</a:t>
            </a:r>
            <a:endParaRPr lang="es-E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026" name="Picture 2" descr="Genially, the tool for bringing your content to life">
            <a:extLst>
              <a:ext uri="{FF2B5EF4-FFF2-40B4-BE49-F238E27FC236}">
                <a16:creationId xmlns:a16="http://schemas.microsoft.com/office/drawing/2014/main" xmlns="" id="{E20C5B40-0787-41A7-97C0-3A660A7E6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9" y="1855474"/>
            <a:ext cx="5838821" cy="193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5C77642-208B-47E5-9BB0-62F2A0C9F9D8}"/>
              </a:ext>
            </a:extLst>
          </p:cNvPr>
          <p:cNvSpPr txBox="1"/>
          <p:nvPr/>
        </p:nvSpPr>
        <p:spPr>
          <a:xfrm>
            <a:off x="3047999" y="440134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https://www.genial.ly/es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C067B44-D561-4245-82D4-60EE935658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5" t="9622" r="1693" b="5620"/>
          <a:stretch/>
        </p:blipFill>
        <p:spPr>
          <a:xfrm>
            <a:off x="684627" y="1338639"/>
            <a:ext cx="10822744" cy="53211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4D34972-C4E9-4616-A0AF-CFB0FE20AF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70" t="16989" r="16522" b="14573"/>
          <a:stretch/>
        </p:blipFill>
        <p:spPr>
          <a:xfrm>
            <a:off x="1746188" y="1653594"/>
            <a:ext cx="8242854" cy="46912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D94A1D1-A025-46C4-B06C-15210802B2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52" t="16989" r="16739" b="14573"/>
          <a:stretch/>
        </p:blipFill>
        <p:spPr>
          <a:xfrm>
            <a:off x="1746187" y="1653594"/>
            <a:ext cx="8242855" cy="469127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D06E90A-1A3D-4907-9C3B-7D2C0945F9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70" t="17182" r="16522" b="14379"/>
          <a:stretch/>
        </p:blipFill>
        <p:spPr>
          <a:xfrm>
            <a:off x="1746187" y="1653594"/>
            <a:ext cx="8242855" cy="46912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6BDD2421-5622-4C7E-88E6-4D8EE5A872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45" t="19504" r="16847" b="15732"/>
          <a:stretch/>
        </p:blipFill>
        <p:spPr>
          <a:xfrm>
            <a:off x="1746186" y="1779574"/>
            <a:ext cx="8242854" cy="443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78" y="815086"/>
            <a:ext cx="8962697" cy="836944"/>
          </a:xfrm>
        </p:spPr>
        <p:txBody>
          <a:bodyPr>
            <a:normAutofit/>
          </a:bodyPr>
          <a:lstStyle/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¿Qué materiales necesito?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11" name="Flecha: a la derecha 9">
            <a:extLst>
              <a:ext uri="{FF2B5EF4-FFF2-40B4-BE49-F238E27FC236}">
                <a16:creationId xmlns="" xmlns:a16="http://schemas.microsoft.com/office/drawing/2014/main" id="{65C29312-36B9-43C2-8E3E-163602EF7B74}"/>
              </a:ext>
            </a:extLst>
          </p:cNvPr>
          <p:cNvSpPr/>
          <p:nvPr/>
        </p:nvSpPr>
        <p:spPr>
          <a:xfrm rot="19703545">
            <a:off x="2106716" y="4046656"/>
            <a:ext cx="2344435" cy="43732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29F06E29-83EB-479C-A9DD-B70CBE8C22A0}"/>
              </a:ext>
            </a:extLst>
          </p:cNvPr>
          <p:cNvSpPr/>
          <p:nvPr/>
        </p:nvSpPr>
        <p:spPr>
          <a:xfrm rot="19574272">
            <a:off x="2359324" y="4561773"/>
            <a:ext cx="2056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 Convencionales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CED50CB4-9DB4-4086-B0A5-8BF8DAA15CFE}"/>
              </a:ext>
            </a:extLst>
          </p:cNvPr>
          <p:cNvSpPr/>
          <p:nvPr/>
        </p:nvSpPr>
        <p:spPr>
          <a:xfrm rot="19557985">
            <a:off x="6807084" y="2505666"/>
            <a:ext cx="3092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Producción de contenido propio</a:t>
            </a:r>
          </a:p>
        </p:txBody>
      </p:sp>
      <p:sp>
        <p:nvSpPr>
          <p:cNvPr id="15" name="Flecha: a la derecha 15">
            <a:extLst>
              <a:ext uri="{FF2B5EF4-FFF2-40B4-BE49-F238E27FC236}">
                <a16:creationId xmlns="" xmlns:a16="http://schemas.microsoft.com/office/drawing/2014/main" id="{40D0A5BA-1FAD-4C41-9DA1-EAD6685461F6}"/>
              </a:ext>
            </a:extLst>
          </p:cNvPr>
          <p:cNvSpPr/>
          <p:nvPr/>
        </p:nvSpPr>
        <p:spPr>
          <a:xfrm rot="19703545">
            <a:off x="6565377" y="2451906"/>
            <a:ext cx="2374495" cy="43732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a la derecha 16">
            <a:extLst>
              <a:ext uri="{FF2B5EF4-FFF2-40B4-BE49-F238E27FC236}">
                <a16:creationId xmlns="" xmlns:a16="http://schemas.microsoft.com/office/drawing/2014/main" id="{2F6157F1-6006-46A9-8E99-87F3D2DE9B40}"/>
              </a:ext>
            </a:extLst>
          </p:cNvPr>
          <p:cNvSpPr/>
          <p:nvPr/>
        </p:nvSpPr>
        <p:spPr>
          <a:xfrm rot="2622543">
            <a:off x="6508499" y="4363444"/>
            <a:ext cx="2484916" cy="43732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57732183-576B-4534-B872-D122BCA4E1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15" t="22978" r="54154" b="16821"/>
          <a:stretch/>
        </p:blipFill>
        <p:spPr>
          <a:xfrm rot="5400000">
            <a:off x="9922963" y="1660760"/>
            <a:ext cx="1345311" cy="1960055"/>
          </a:xfrm>
          <a:prstGeom prst="rect">
            <a:avLst/>
          </a:prstGeom>
        </p:spPr>
      </p:pic>
      <p:pic>
        <p:nvPicPr>
          <p:cNvPr id="24" name="Picture 2" descr="Disponible para descargar gvSIG 2.3, la nueva versión final de gvSIG -  MundoGEO">
            <a:extLst>
              <a:ext uri="{FF2B5EF4-FFF2-40B4-BE49-F238E27FC236}">
                <a16:creationId xmlns="" xmlns:a16="http://schemas.microsoft.com/office/drawing/2014/main" id="{E0164BCA-92DA-47FD-BE91-6C391D382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15" y="4487504"/>
            <a:ext cx="1341206" cy="137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esultado de imagen de Excursionistas dibujos">
            <a:extLst>
              <a:ext uri="{FF2B5EF4-FFF2-40B4-BE49-F238E27FC236}">
                <a16:creationId xmlns="" xmlns:a16="http://schemas.microsoft.com/office/drawing/2014/main" id="{72F2EAA7-3DA7-4746-93AF-DB1B8A12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18" y="1968132"/>
            <a:ext cx="590177" cy="118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lecha: a la derecha 33">
            <a:extLst>
              <a:ext uri="{FF2B5EF4-FFF2-40B4-BE49-F238E27FC236}">
                <a16:creationId xmlns="" xmlns:a16="http://schemas.microsoft.com/office/drawing/2014/main" id="{ACA0C9DC-A2E4-404A-8875-968C1847FCEC}"/>
              </a:ext>
            </a:extLst>
          </p:cNvPr>
          <p:cNvSpPr/>
          <p:nvPr/>
        </p:nvSpPr>
        <p:spPr>
          <a:xfrm rot="1230731">
            <a:off x="1842015" y="2268800"/>
            <a:ext cx="2344435" cy="43732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="" xmlns:a16="http://schemas.microsoft.com/office/drawing/2014/main" id="{25DF0CE6-65ED-4389-80C0-7B33D82D4E9D}"/>
              </a:ext>
            </a:extLst>
          </p:cNvPr>
          <p:cNvSpPr/>
          <p:nvPr/>
        </p:nvSpPr>
        <p:spPr>
          <a:xfrm rot="1246777">
            <a:off x="1765848" y="2640787"/>
            <a:ext cx="2056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Vivencias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2617" y="2280035"/>
            <a:ext cx="3181350" cy="3228975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="" xmlns:a16="http://schemas.microsoft.com/office/drawing/2014/main" id="{CED50CB4-9DB4-4086-B0A5-8BF8DAA15CFE}"/>
              </a:ext>
            </a:extLst>
          </p:cNvPr>
          <p:cNvSpPr/>
          <p:nvPr/>
        </p:nvSpPr>
        <p:spPr>
          <a:xfrm rot="2591006">
            <a:off x="6615132" y="4199699"/>
            <a:ext cx="3092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Digitalización</a:t>
            </a:r>
            <a:endParaRPr lang="es-E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EOGRAFÍA E HISTORIA 3º ESO MADRID | VV.AA. | Comprar libro 97884678524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8" y="4139121"/>
            <a:ext cx="1437025" cy="185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787188" y="5620214"/>
            <a:ext cx="4298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a-ES" dirty="0"/>
              <a:t> </a:t>
            </a:r>
            <a:r>
              <a:rPr lang="ca-ES" dirty="0">
                <a:hlinkClick r:id="rId9"/>
              </a:rPr>
              <a:t>https://catedractv.es/unidades-didacticas/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74544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14106843-E68B-492A-A3EC-E8C36D0953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0662024"/>
              </p:ext>
            </p:extLst>
          </p:nvPr>
        </p:nvGraphicFramePr>
        <p:xfrm>
          <a:off x="2487168" y="1737360"/>
          <a:ext cx="7544816" cy="4629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213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7580" y="1933389"/>
            <a:ext cx="10198100" cy="4783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es-E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¿Cómo plantearíais la unidad?</a:t>
            </a:r>
          </a:p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TERCERA SESIÓN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957580" y="2552920"/>
            <a:ext cx="10878820" cy="3665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Lecturas </a:t>
            </a: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aplicables a los objetivos de la </a:t>
            </a:r>
            <a:r>
              <a:rPr lang="es-E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unidad</a:t>
            </a:r>
            <a:endParaRPr lang="es-E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5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184" y="5496262"/>
            <a:ext cx="10113264" cy="822960"/>
          </a:xfrm>
        </p:spPr>
        <p:txBody>
          <a:bodyPr>
            <a:normAutofit/>
          </a:bodyPr>
          <a:lstStyle/>
          <a:p>
            <a:pPr algn="ctr" fontAlgn="base"/>
            <a:r>
              <a:rPr lang="ca-E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COLOQUIO</a:t>
            </a:r>
            <a:endParaRPr lang="ca-E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pic>
        <p:nvPicPr>
          <p:cNvPr id="19458" name="Picture 2" descr="Preguntas Y Respuestas Imágenes - Descarga imágenes gratis -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075" y="2509837"/>
            <a:ext cx="24003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184" y="1638868"/>
            <a:ext cx="7610475" cy="257175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COMO Conclusión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165183" y="2926711"/>
            <a:ext cx="761047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4400" dirty="0" smtClean="0"/>
              <a:t>TIEMPO DE </a:t>
            </a:r>
            <a:r>
              <a:rPr lang="ca-ES" sz="4400" dirty="0" smtClean="0"/>
              <a:t>COLOQUIO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215945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KAHOOT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481" y="3070411"/>
            <a:ext cx="3518087" cy="129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2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184" y="5496262"/>
            <a:ext cx="10113264" cy="822960"/>
          </a:xfrm>
        </p:spPr>
        <p:txBody>
          <a:bodyPr>
            <a:normAutofit/>
          </a:bodyPr>
          <a:lstStyle/>
          <a:p>
            <a:pPr algn="ctr" fontAlgn="base"/>
            <a:r>
              <a:rPr lang="ca-E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PREGUNTAS MÁS FRECUENTES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pic>
        <p:nvPicPr>
          <p:cNvPr id="19458" name="Picture 2" descr="Preguntas Y Respuestas Imágenes - Descarga imágenes gratis -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075" y="2509837"/>
            <a:ext cx="24003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184" y="1638868"/>
            <a:ext cx="7610475" cy="257175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 txBox="1">
            <a:spLocks/>
          </p:cNvSpPr>
          <p:nvPr/>
        </p:nvSpPr>
        <p:spPr>
          <a:xfrm>
            <a:off x="1096853" y="896471"/>
            <a:ext cx="8065807" cy="8369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COMO Conclusión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165183" y="2926711"/>
            <a:ext cx="7610475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4400" dirty="0" smtClean="0"/>
              <a:t>TIEMPO DE PREGUNTAS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62471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0"/>
            <a:ext cx="12167050" cy="896471"/>
          </a:xfrm>
          <a:prstGeom prst="rect">
            <a:avLst/>
          </a:prstGeom>
          <a:solidFill>
            <a:schemeClr val="bg2">
              <a:alpha val="45098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536F377-A153-4FA5-B4BE-F519000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78" y="815086"/>
            <a:ext cx="8962697" cy="836944"/>
          </a:xfrm>
        </p:spPr>
        <p:txBody>
          <a:bodyPr>
            <a:normAutofit/>
          </a:bodyPr>
          <a:lstStyle/>
          <a:p>
            <a:r>
              <a:rPr lang="es-ES" sz="4000" b="1" cap="all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ANÁLISIS CURRICULAR</a:t>
            </a:r>
            <a:endParaRPr lang="es-ES" sz="4000" b="1" cap="all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22" y="90574"/>
            <a:ext cx="3138363" cy="80589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985" y="11217"/>
            <a:ext cx="3555065" cy="8852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78" y="2256800"/>
            <a:ext cx="10427259" cy="3331705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9024257" y="2641289"/>
            <a:ext cx="2219037" cy="334191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693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65F39012-5EB2-4292-AEF1-5FBBCC24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69" y="-122012"/>
            <a:ext cx="11950262" cy="1115925"/>
          </a:xfrm>
        </p:spPr>
        <p:txBody>
          <a:bodyPr>
            <a:normAutofit/>
          </a:bodyPr>
          <a:lstStyle/>
          <a:p>
            <a:pPr algn="ctr"/>
            <a:r>
              <a:rPr lang="es-ES" sz="3600" b="1" cap="all" dirty="0">
                <a:solidFill>
                  <a:srgbClr val="C00000"/>
                </a:solidFill>
                <a:latin typeface="+mn-lt"/>
              </a:rPr>
              <a:t>Información y contacto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EF6F25C2-F9AF-477E-A515-FB1127B79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702365"/>
            <a:ext cx="11357812" cy="582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s-ES" altLang="es-ES" sz="2600" u="sng" dirty="0">
                <a:latin typeface="Times New Roman" pitchFamily="18" charset="0"/>
              </a:rPr>
              <a:t>Página web</a:t>
            </a:r>
          </a:p>
          <a:p>
            <a:pPr marL="0" indent="0" algn="ctr"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es-ES" altLang="es-ES" sz="2600" dirty="0">
                <a:latin typeface="Times New Roman" pitchFamily="18" charset="0"/>
                <a:hlinkClick r:id="rId2"/>
              </a:rPr>
              <a:t>https://catedractv.es/</a:t>
            </a:r>
            <a:endParaRPr lang="es-ES" altLang="es-ES" sz="2600" dirty="0">
              <a:latin typeface="Times New Roman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</a:pPr>
            <a:r>
              <a:rPr lang="es-ES" altLang="es-ES" sz="2600" u="sng" dirty="0">
                <a:latin typeface="Times New Roman" pitchFamily="18" charset="0"/>
              </a:rPr>
              <a:t>email</a:t>
            </a:r>
          </a:p>
          <a:p>
            <a:pPr marL="0" indent="0" algn="ctr" eaLnBrk="1" hangingPunct="1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</a:pPr>
            <a:r>
              <a:rPr lang="es-ES" altLang="es-ES" sz="2600" dirty="0">
                <a:latin typeface="Times New Roman" pitchFamily="18" charset="0"/>
                <a:hlinkClick r:id="rId3"/>
              </a:rPr>
              <a:t>catedractv@gmail.com</a:t>
            </a:r>
            <a:endParaRPr lang="es-ES" altLang="es-ES" sz="2600" dirty="0">
              <a:latin typeface="Times New Roman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</a:pPr>
            <a:endParaRPr lang="es-ES" altLang="es-ES" sz="2600" dirty="0"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</a:pPr>
            <a:endParaRPr lang="es-ES" altLang="es-ES" sz="26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ct val="25000"/>
              </a:spcAft>
            </a:pPr>
            <a:endParaRPr lang="es-ES" altLang="es-ES" sz="2600" dirty="0">
              <a:latin typeface="Times New Roman" pitchFamily="18" charset="0"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xmlns="" id="{6DA4333A-8328-4F06-8F67-88A516A0E207}"/>
              </a:ext>
            </a:extLst>
          </p:cNvPr>
          <p:cNvSpPr txBox="1">
            <a:spLocks/>
          </p:cNvSpPr>
          <p:nvPr/>
        </p:nvSpPr>
        <p:spPr>
          <a:xfrm>
            <a:off x="2328065" y="2829339"/>
            <a:ext cx="7920880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/>
              <a:t>Gracias por su participación</a:t>
            </a:r>
            <a:br>
              <a:rPr lang="es-ES" b="1" dirty="0"/>
            </a:br>
            <a:r>
              <a:rPr lang="es-ES" sz="1800" dirty="0"/>
              <a:t/>
            </a:r>
            <a:br>
              <a:rPr lang="es-ES" sz="1800" dirty="0"/>
            </a:br>
            <a:r>
              <a:rPr lang="es-ES" sz="1800" b="1" dirty="0"/>
              <a:t>Enrique Peiró Sánchez-Manjavacas</a:t>
            </a:r>
            <a:r>
              <a:rPr lang="es-ES" dirty="0"/>
              <a:t/>
            </a:r>
            <a:br>
              <a:rPr lang="es-ES" dirty="0"/>
            </a:br>
            <a:endParaRPr lang="es-ES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3FE2C1C-DD6A-42EA-B95B-8FC731EFC1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4931812"/>
            <a:ext cx="6210872" cy="159488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E326B69E-EB14-4F6A-9515-323FA2761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913" y="5028383"/>
            <a:ext cx="5588875" cy="139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2615</TotalTime>
  <Words>3256</Words>
  <Application>Microsoft Office PowerPoint</Application>
  <PresentationFormat>Panorámica</PresentationFormat>
  <Paragraphs>616</Paragraphs>
  <Slides>90</Slides>
  <Notes>43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90</vt:i4>
      </vt:variant>
    </vt:vector>
  </HeadingPairs>
  <TitlesOfParts>
    <vt:vector size="97" baseType="lpstr">
      <vt:lpstr>Arial</vt:lpstr>
      <vt:lpstr>Calibri</vt:lpstr>
      <vt:lpstr>Calibri Light</vt:lpstr>
      <vt:lpstr>Times New Roman</vt:lpstr>
      <vt:lpstr>Wingdings</vt:lpstr>
      <vt:lpstr>Wingdings 2</vt:lpstr>
      <vt:lpstr>Retrospección</vt:lpstr>
      <vt:lpstr>Presentación de la Unidad Didáctica  “¿Qué conozco de mi territorio?”</vt:lpstr>
      <vt:lpstr>Estructura de las jornadas</vt:lpstr>
      <vt:lpstr>índice</vt:lpstr>
      <vt:lpstr>¿QUÉ?</vt:lpstr>
      <vt:lpstr>¿Qué materiales necesito?</vt:lpstr>
      <vt:lpstr>¿PARA QUÉ? ¿POR QUÉ?</vt:lpstr>
      <vt:lpstr>Presentación de PowerPoint</vt:lpstr>
      <vt:lpstr>¿DE DONDE? ¿HACIA DONDE?</vt:lpstr>
      <vt:lpstr>ANÁLISIS CURRICULAR</vt:lpstr>
      <vt:lpstr>OBJETIVOS de la unidad didáctica</vt:lpstr>
      <vt:lpstr>CONTENIDOS</vt:lpstr>
      <vt:lpstr>TABLA UNIDAD DIDÁCTICA</vt:lpstr>
      <vt:lpstr>TABLA UNIDAD DIDÁCTICA</vt:lpstr>
      <vt:lpstr>UNIDAD DIDÁCTICA</vt:lpstr>
      <vt:lpstr>UNIDAD DIDÁCTICA</vt:lpstr>
      <vt:lpstr>OTRAS CONSIDERACIONES</vt:lpstr>
      <vt:lpstr>¿quién? ¿cómo?</vt:lpstr>
      <vt:lpstr>¿cómo?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RECURSOS</vt:lpstr>
      <vt:lpstr>¿CUÁNDO?</vt:lpstr>
      <vt:lpstr>MUCHAS GRACIAS</vt:lpstr>
      <vt:lpstr>Estructura de las jornadas</vt:lpstr>
      <vt:lpstr>Presentación de PowerPoint</vt:lpstr>
      <vt:lpstr>Presentación de PowerPoint</vt:lpstr>
      <vt:lpstr>Presentación de PowerPoint</vt:lpstr>
      <vt:lpstr>Presentación de PowerPoint</vt:lpstr>
      <vt:lpstr>COMO Conclusión</vt:lpstr>
      <vt:lpstr>TERCERA SESIÓN</vt:lpstr>
      <vt:lpstr>TERCERA SESIÓN</vt:lpstr>
      <vt:lpstr>TERCERA SESIÓN</vt:lpstr>
      <vt:lpstr>TERCERA SESIÓN</vt:lpstr>
      <vt:lpstr>TERCERA SESIÓN</vt:lpstr>
      <vt:lpstr>TERCERA SESIÓN</vt:lpstr>
      <vt:lpstr>TERCERA SESIÓN</vt:lpstr>
      <vt:lpstr>TERCERA SESIÓN</vt:lpstr>
      <vt:lpstr>ORGANIZACIÓN DEL DEBATE</vt:lpstr>
      <vt:lpstr>Presentación de PowerPoint</vt:lpstr>
      <vt:lpstr>Presentación de PowerPoint</vt:lpstr>
      <vt:lpstr>Presentación de PowerPoint</vt:lpstr>
      <vt:lpstr>Presentación de PowerPoint</vt:lpstr>
      <vt:lpstr>TERCERA SESIÓN</vt:lpstr>
      <vt:lpstr>TERCERA SESIÓN</vt:lpstr>
      <vt:lpstr>TERCERA SESIÓN</vt:lpstr>
      <vt:lpstr>TERCERA SESIÓN</vt:lpstr>
      <vt:lpstr>TERCERA SESIÓN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materiales necesito?</vt:lpstr>
      <vt:lpstr>Presentación de PowerPoint</vt:lpstr>
      <vt:lpstr>TERCERA SESIÓN</vt:lpstr>
      <vt:lpstr>COLOQUIO</vt:lpstr>
      <vt:lpstr>KAHOOT</vt:lpstr>
      <vt:lpstr>PREGUNTAS MÁS FRECUENTES</vt:lpstr>
      <vt:lpstr>Información y contacto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la Unidad Didáctica  “¿Qué conozco de mi territorio?”</dc:title>
  <dc:creator>Nuria Álvaro</dc:creator>
  <cp:lastModifiedBy>Nuria Álvaro</cp:lastModifiedBy>
  <cp:revision>71</cp:revision>
  <dcterms:created xsi:type="dcterms:W3CDTF">2020-09-26T11:04:23Z</dcterms:created>
  <dcterms:modified xsi:type="dcterms:W3CDTF">2020-10-05T18:04:00Z</dcterms:modified>
</cp:coreProperties>
</file>