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331" r:id="rId4"/>
    <p:sldId id="432" r:id="rId5"/>
    <p:sldId id="424" r:id="rId6"/>
    <p:sldId id="433" r:id="rId7"/>
    <p:sldId id="383" r:id="rId8"/>
    <p:sldId id="581" r:id="rId9"/>
    <p:sldId id="309" r:id="rId10"/>
    <p:sldId id="311" r:id="rId11"/>
    <p:sldId id="439" r:id="rId12"/>
    <p:sldId id="438" r:id="rId13"/>
    <p:sldId id="450" r:id="rId14"/>
    <p:sldId id="466" r:id="rId15"/>
    <p:sldId id="463" r:id="rId16"/>
    <p:sldId id="478" r:id="rId17"/>
    <p:sldId id="600" r:id="rId18"/>
    <p:sldId id="484" r:id="rId19"/>
    <p:sldId id="637" r:id="rId20"/>
    <p:sldId id="257" r:id="rId21"/>
    <p:sldId id="449" r:id="rId22"/>
    <p:sldId id="256" r:id="rId23"/>
    <p:sldId id="567" r:id="rId24"/>
    <p:sldId id="573" r:id="rId25"/>
    <p:sldId id="552" r:id="rId26"/>
    <p:sldId id="278" r:id="rId27"/>
    <p:sldId id="575" r:id="rId28"/>
    <p:sldId id="638" r:id="rId29"/>
    <p:sldId id="639" r:id="rId30"/>
    <p:sldId id="640"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E445F-1120-4CA7-BFF9-8388C3709E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188A2E9-FFCE-41F7-8362-4736FC7DA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0DBC-0168-434F-AA40-F2242C2566A0}"/>
              </a:ext>
            </a:extLst>
          </p:cNvPr>
          <p:cNvSpPr>
            <a:spLocks noGrp="1"/>
          </p:cNvSpPr>
          <p:nvPr>
            <p:ph type="dt" sz="half" idx="10"/>
          </p:nvPr>
        </p:nvSpPr>
        <p:spPr/>
        <p:txBody>
          <a:bodyPr/>
          <a:lstStyle/>
          <a:p>
            <a:fld id="{959592C2-D67B-4A8B-9E61-C4146B54DC80}" type="datetimeFigureOut">
              <a:rPr lang="es-ES" smtClean="0"/>
              <a:t>24/06/2021</a:t>
            </a:fld>
            <a:endParaRPr lang="es-ES"/>
          </a:p>
        </p:txBody>
      </p:sp>
      <p:sp>
        <p:nvSpPr>
          <p:cNvPr id="5" name="Marcador de pie de página 4">
            <a:extLst>
              <a:ext uri="{FF2B5EF4-FFF2-40B4-BE49-F238E27FC236}">
                <a16:creationId xmlns:a16="http://schemas.microsoft.com/office/drawing/2014/main" id="{885B37C5-420F-45C3-B856-443883DAF3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B86BD-CD4C-4C5D-8F33-43DC5FDCB020}"/>
              </a:ext>
            </a:extLst>
          </p:cNvPr>
          <p:cNvSpPr>
            <a:spLocks noGrp="1"/>
          </p:cNvSpPr>
          <p:nvPr>
            <p:ph type="sldNum" sz="quarter" idx="12"/>
          </p:nvPr>
        </p:nvSpPr>
        <p:spPr/>
        <p:txBody>
          <a:bodyPr/>
          <a:lstStyle/>
          <a:p>
            <a:fld id="{1D5FD785-33B7-44F7-B20D-A1E0D6DF1E2D}" type="slidenum">
              <a:rPr lang="es-ES" smtClean="0"/>
              <a:t>‹Nº›</a:t>
            </a:fld>
            <a:endParaRPr lang="es-ES"/>
          </a:p>
        </p:txBody>
      </p:sp>
    </p:spTree>
    <p:extLst>
      <p:ext uri="{BB962C8B-B14F-4D97-AF65-F5344CB8AC3E}">
        <p14:creationId xmlns:p14="http://schemas.microsoft.com/office/powerpoint/2010/main" val="22764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FBA69-4CA5-4B4F-90E1-C3686805F52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CDCB61-4C6D-452E-B9EA-D3CBFF52D46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C8F036-4314-4CD8-B3AF-5F4ED880ABAF}"/>
              </a:ext>
            </a:extLst>
          </p:cNvPr>
          <p:cNvSpPr>
            <a:spLocks noGrp="1"/>
          </p:cNvSpPr>
          <p:nvPr>
            <p:ph type="dt" sz="half" idx="10"/>
          </p:nvPr>
        </p:nvSpPr>
        <p:spPr/>
        <p:txBody>
          <a:bodyPr/>
          <a:lstStyle/>
          <a:p>
            <a:fld id="{959592C2-D67B-4A8B-9E61-C4146B54DC80}" type="datetimeFigureOut">
              <a:rPr lang="es-ES" smtClean="0"/>
              <a:t>24/06/2021</a:t>
            </a:fld>
            <a:endParaRPr lang="es-ES"/>
          </a:p>
        </p:txBody>
      </p:sp>
      <p:sp>
        <p:nvSpPr>
          <p:cNvPr id="5" name="Marcador de pie de página 4">
            <a:extLst>
              <a:ext uri="{FF2B5EF4-FFF2-40B4-BE49-F238E27FC236}">
                <a16:creationId xmlns:a16="http://schemas.microsoft.com/office/drawing/2014/main" id="{DFE1EA9E-4389-4517-9B75-A9F82FB47F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02858BC-5FE1-4FEB-84E4-4C9616A78C2C}"/>
              </a:ext>
            </a:extLst>
          </p:cNvPr>
          <p:cNvSpPr>
            <a:spLocks noGrp="1"/>
          </p:cNvSpPr>
          <p:nvPr>
            <p:ph type="sldNum" sz="quarter" idx="12"/>
          </p:nvPr>
        </p:nvSpPr>
        <p:spPr/>
        <p:txBody>
          <a:bodyPr/>
          <a:lstStyle/>
          <a:p>
            <a:fld id="{1D5FD785-33B7-44F7-B20D-A1E0D6DF1E2D}" type="slidenum">
              <a:rPr lang="es-ES" smtClean="0"/>
              <a:t>‹Nº›</a:t>
            </a:fld>
            <a:endParaRPr lang="es-ES"/>
          </a:p>
        </p:txBody>
      </p:sp>
    </p:spTree>
    <p:extLst>
      <p:ext uri="{BB962C8B-B14F-4D97-AF65-F5344CB8AC3E}">
        <p14:creationId xmlns:p14="http://schemas.microsoft.com/office/powerpoint/2010/main" val="381482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D6862C-4E49-4C89-80A4-14573851241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AB79AC-4BC1-4340-8BFA-704100302E1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5DFC1-6E06-4A6D-B594-6B7B310E88EB}"/>
              </a:ext>
            </a:extLst>
          </p:cNvPr>
          <p:cNvSpPr>
            <a:spLocks noGrp="1"/>
          </p:cNvSpPr>
          <p:nvPr>
            <p:ph type="dt" sz="half" idx="10"/>
          </p:nvPr>
        </p:nvSpPr>
        <p:spPr/>
        <p:txBody>
          <a:bodyPr/>
          <a:lstStyle/>
          <a:p>
            <a:fld id="{959592C2-D67B-4A8B-9E61-C4146B54DC80}" type="datetimeFigureOut">
              <a:rPr lang="es-ES" smtClean="0"/>
              <a:t>24/06/2021</a:t>
            </a:fld>
            <a:endParaRPr lang="es-ES"/>
          </a:p>
        </p:txBody>
      </p:sp>
      <p:sp>
        <p:nvSpPr>
          <p:cNvPr id="5" name="Marcador de pie de página 4">
            <a:extLst>
              <a:ext uri="{FF2B5EF4-FFF2-40B4-BE49-F238E27FC236}">
                <a16:creationId xmlns:a16="http://schemas.microsoft.com/office/drawing/2014/main" id="{14A785FB-617E-418C-9B6E-9D314A87BA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C1A99BC-EFC6-42C8-99C3-88A57A39B7E1}"/>
              </a:ext>
            </a:extLst>
          </p:cNvPr>
          <p:cNvSpPr>
            <a:spLocks noGrp="1"/>
          </p:cNvSpPr>
          <p:nvPr>
            <p:ph type="sldNum" sz="quarter" idx="12"/>
          </p:nvPr>
        </p:nvSpPr>
        <p:spPr/>
        <p:txBody>
          <a:bodyPr/>
          <a:lstStyle/>
          <a:p>
            <a:fld id="{1D5FD785-33B7-44F7-B20D-A1E0D6DF1E2D}" type="slidenum">
              <a:rPr lang="es-ES" smtClean="0"/>
              <a:t>‹Nº›</a:t>
            </a:fld>
            <a:endParaRPr lang="es-ES"/>
          </a:p>
        </p:txBody>
      </p:sp>
    </p:spTree>
    <p:extLst>
      <p:ext uri="{BB962C8B-B14F-4D97-AF65-F5344CB8AC3E}">
        <p14:creationId xmlns:p14="http://schemas.microsoft.com/office/powerpoint/2010/main" val="43946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AD6F05-1993-4207-BE49-F0ED4784228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FC305C-5A38-4A44-A0F8-EADC8698525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E4F6CD0-33B9-4941-B756-23B82C9C3B24}"/>
              </a:ext>
            </a:extLst>
          </p:cNvPr>
          <p:cNvSpPr>
            <a:spLocks noGrp="1"/>
          </p:cNvSpPr>
          <p:nvPr>
            <p:ph type="dt" sz="half" idx="10"/>
          </p:nvPr>
        </p:nvSpPr>
        <p:spPr/>
        <p:txBody>
          <a:bodyPr/>
          <a:lstStyle/>
          <a:p>
            <a:fld id="{959592C2-D67B-4A8B-9E61-C4146B54DC80}" type="datetimeFigureOut">
              <a:rPr lang="es-ES" smtClean="0"/>
              <a:t>24/06/2021</a:t>
            </a:fld>
            <a:endParaRPr lang="es-ES"/>
          </a:p>
        </p:txBody>
      </p:sp>
      <p:sp>
        <p:nvSpPr>
          <p:cNvPr id="5" name="Marcador de pie de página 4">
            <a:extLst>
              <a:ext uri="{FF2B5EF4-FFF2-40B4-BE49-F238E27FC236}">
                <a16:creationId xmlns:a16="http://schemas.microsoft.com/office/drawing/2014/main" id="{5896BC06-B975-448D-B21E-B0C18F57C9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1C9294-DB52-4436-82CF-0A762EAFF640}"/>
              </a:ext>
            </a:extLst>
          </p:cNvPr>
          <p:cNvSpPr>
            <a:spLocks noGrp="1"/>
          </p:cNvSpPr>
          <p:nvPr>
            <p:ph type="sldNum" sz="quarter" idx="12"/>
          </p:nvPr>
        </p:nvSpPr>
        <p:spPr/>
        <p:txBody>
          <a:bodyPr/>
          <a:lstStyle/>
          <a:p>
            <a:fld id="{1D5FD785-33B7-44F7-B20D-A1E0D6DF1E2D}" type="slidenum">
              <a:rPr lang="es-ES" smtClean="0"/>
              <a:t>‹Nº›</a:t>
            </a:fld>
            <a:endParaRPr lang="es-ES"/>
          </a:p>
        </p:txBody>
      </p:sp>
    </p:spTree>
    <p:extLst>
      <p:ext uri="{BB962C8B-B14F-4D97-AF65-F5344CB8AC3E}">
        <p14:creationId xmlns:p14="http://schemas.microsoft.com/office/powerpoint/2010/main" val="381733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E394C-78B0-4B73-9503-3EE79B9AA46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E1E4D1-9C9A-4F26-A4AC-4D20F2FFA6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760C07E-5F3F-4A8F-A620-9928AF517086}"/>
              </a:ext>
            </a:extLst>
          </p:cNvPr>
          <p:cNvSpPr>
            <a:spLocks noGrp="1"/>
          </p:cNvSpPr>
          <p:nvPr>
            <p:ph type="dt" sz="half" idx="10"/>
          </p:nvPr>
        </p:nvSpPr>
        <p:spPr/>
        <p:txBody>
          <a:bodyPr/>
          <a:lstStyle/>
          <a:p>
            <a:fld id="{959592C2-D67B-4A8B-9E61-C4146B54DC80}" type="datetimeFigureOut">
              <a:rPr lang="es-ES" smtClean="0"/>
              <a:t>24/06/2021</a:t>
            </a:fld>
            <a:endParaRPr lang="es-ES"/>
          </a:p>
        </p:txBody>
      </p:sp>
      <p:sp>
        <p:nvSpPr>
          <p:cNvPr id="5" name="Marcador de pie de página 4">
            <a:extLst>
              <a:ext uri="{FF2B5EF4-FFF2-40B4-BE49-F238E27FC236}">
                <a16:creationId xmlns:a16="http://schemas.microsoft.com/office/drawing/2014/main" id="{5822060F-CB36-4EF3-9E3F-18CFEAD1F07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43E9E2-C025-4099-821A-1B0C493B5DE7}"/>
              </a:ext>
            </a:extLst>
          </p:cNvPr>
          <p:cNvSpPr>
            <a:spLocks noGrp="1"/>
          </p:cNvSpPr>
          <p:nvPr>
            <p:ph type="sldNum" sz="quarter" idx="12"/>
          </p:nvPr>
        </p:nvSpPr>
        <p:spPr/>
        <p:txBody>
          <a:bodyPr/>
          <a:lstStyle/>
          <a:p>
            <a:fld id="{1D5FD785-33B7-44F7-B20D-A1E0D6DF1E2D}" type="slidenum">
              <a:rPr lang="es-ES" smtClean="0"/>
              <a:t>‹Nº›</a:t>
            </a:fld>
            <a:endParaRPr lang="es-ES"/>
          </a:p>
        </p:txBody>
      </p:sp>
    </p:spTree>
    <p:extLst>
      <p:ext uri="{BB962C8B-B14F-4D97-AF65-F5344CB8AC3E}">
        <p14:creationId xmlns:p14="http://schemas.microsoft.com/office/powerpoint/2010/main" val="213867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BDACFC-290E-45B5-ABB0-C4C227D929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F242A9-7063-4ED2-A28F-CEDEE7D8E5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18F140-6ADD-420F-B58D-9E3E141430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C50AECE-AB30-4AD1-A2E1-807C89594484}"/>
              </a:ext>
            </a:extLst>
          </p:cNvPr>
          <p:cNvSpPr>
            <a:spLocks noGrp="1"/>
          </p:cNvSpPr>
          <p:nvPr>
            <p:ph type="dt" sz="half" idx="10"/>
          </p:nvPr>
        </p:nvSpPr>
        <p:spPr/>
        <p:txBody>
          <a:bodyPr/>
          <a:lstStyle/>
          <a:p>
            <a:fld id="{959592C2-D67B-4A8B-9E61-C4146B54DC80}" type="datetimeFigureOut">
              <a:rPr lang="es-ES" smtClean="0"/>
              <a:t>24/06/2021</a:t>
            </a:fld>
            <a:endParaRPr lang="es-ES"/>
          </a:p>
        </p:txBody>
      </p:sp>
      <p:sp>
        <p:nvSpPr>
          <p:cNvPr id="6" name="Marcador de pie de página 5">
            <a:extLst>
              <a:ext uri="{FF2B5EF4-FFF2-40B4-BE49-F238E27FC236}">
                <a16:creationId xmlns:a16="http://schemas.microsoft.com/office/drawing/2014/main" id="{18CB0F5A-F5EF-40A3-A940-099DC9B5ED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117D175-E416-4186-9E8A-6B3622F6AE6C}"/>
              </a:ext>
            </a:extLst>
          </p:cNvPr>
          <p:cNvSpPr>
            <a:spLocks noGrp="1"/>
          </p:cNvSpPr>
          <p:nvPr>
            <p:ph type="sldNum" sz="quarter" idx="12"/>
          </p:nvPr>
        </p:nvSpPr>
        <p:spPr/>
        <p:txBody>
          <a:bodyPr/>
          <a:lstStyle/>
          <a:p>
            <a:fld id="{1D5FD785-33B7-44F7-B20D-A1E0D6DF1E2D}" type="slidenum">
              <a:rPr lang="es-ES" smtClean="0"/>
              <a:t>‹Nº›</a:t>
            </a:fld>
            <a:endParaRPr lang="es-ES"/>
          </a:p>
        </p:txBody>
      </p:sp>
    </p:spTree>
    <p:extLst>
      <p:ext uri="{BB962C8B-B14F-4D97-AF65-F5344CB8AC3E}">
        <p14:creationId xmlns:p14="http://schemas.microsoft.com/office/powerpoint/2010/main" val="337668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FBC52-1392-4F9D-8483-6D5E277AE2B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751D8A-CDE9-4360-A072-45FA455AD4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1110A3F-BCA4-486A-9678-76DC5C501A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9FEAC3-85EB-41B8-95D9-92B8937C3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1F63B04-2367-4D02-81DE-A1FF83F1A8A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F4BFCD-CC22-4E15-BFB1-3A53569837E3}"/>
              </a:ext>
            </a:extLst>
          </p:cNvPr>
          <p:cNvSpPr>
            <a:spLocks noGrp="1"/>
          </p:cNvSpPr>
          <p:nvPr>
            <p:ph type="dt" sz="half" idx="10"/>
          </p:nvPr>
        </p:nvSpPr>
        <p:spPr/>
        <p:txBody>
          <a:bodyPr/>
          <a:lstStyle/>
          <a:p>
            <a:fld id="{959592C2-D67B-4A8B-9E61-C4146B54DC80}" type="datetimeFigureOut">
              <a:rPr lang="es-ES" smtClean="0"/>
              <a:t>24/06/2021</a:t>
            </a:fld>
            <a:endParaRPr lang="es-ES"/>
          </a:p>
        </p:txBody>
      </p:sp>
      <p:sp>
        <p:nvSpPr>
          <p:cNvPr id="8" name="Marcador de pie de página 7">
            <a:extLst>
              <a:ext uri="{FF2B5EF4-FFF2-40B4-BE49-F238E27FC236}">
                <a16:creationId xmlns:a16="http://schemas.microsoft.com/office/drawing/2014/main" id="{4D01FBFD-732D-4308-9FE7-95EE9316BA6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8862533-BE99-4E7B-A197-29A50B23E753}"/>
              </a:ext>
            </a:extLst>
          </p:cNvPr>
          <p:cNvSpPr>
            <a:spLocks noGrp="1"/>
          </p:cNvSpPr>
          <p:nvPr>
            <p:ph type="sldNum" sz="quarter" idx="12"/>
          </p:nvPr>
        </p:nvSpPr>
        <p:spPr/>
        <p:txBody>
          <a:bodyPr/>
          <a:lstStyle/>
          <a:p>
            <a:fld id="{1D5FD785-33B7-44F7-B20D-A1E0D6DF1E2D}" type="slidenum">
              <a:rPr lang="es-ES" smtClean="0"/>
              <a:t>‹Nº›</a:t>
            </a:fld>
            <a:endParaRPr lang="es-ES"/>
          </a:p>
        </p:txBody>
      </p:sp>
    </p:spTree>
    <p:extLst>
      <p:ext uri="{BB962C8B-B14F-4D97-AF65-F5344CB8AC3E}">
        <p14:creationId xmlns:p14="http://schemas.microsoft.com/office/powerpoint/2010/main" val="81392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C4BE9-93B1-4CBF-9A92-B8CC07F50D6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B328E78-F6EE-4E66-8173-0D6A4202C37F}"/>
              </a:ext>
            </a:extLst>
          </p:cNvPr>
          <p:cNvSpPr>
            <a:spLocks noGrp="1"/>
          </p:cNvSpPr>
          <p:nvPr>
            <p:ph type="dt" sz="half" idx="10"/>
          </p:nvPr>
        </p:nvSpPr>
        <p:spPr/>
        <p:txBody>
          <a:bodyPr/>
          <a:lstStyle/>
          <a:p>
            <a:fld id="{959592C2-D67B-4A8B-9E61-C4146B54DC80}" type="datetimeFigureOut">
              <a:rPr lang="es-ES" smtClean="0"/>
              <a:t>24/06/2021</a:t>
            </a:fld>
            <a:endParaRPr lang="es-ES"/>
          </a:p>
        </p:txBody>
      </p:sp>
      <p:sp>
        <p:nvSpPr>
          <p:cNvPr id="4" name="Marcador de pie de página 3">
            <a:extLst>
              <a:ext uri="{FF2B5EF4-FFF2-40B4-BE49-F238E27FC236}">
                <a16:creationId xmlns:a16="http://schemas.microsoft.com/office/drawing/2014/main" id="{3AA987E2-2A51-4943-8F1E-81BB83C329B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1DD13AE-4070-46C9-B2D3-6748E3F0136A}"/>
              </a:ext>
            </a:extLst>
          </p:cNvPr>
          <p:cNvSpPr>
            <a:spLocks noGrp="1"/>
          </p:cNvSpPr>
          <p:nvPr>
            <p:ph type="sldNum" sz="quarter" idx="12"/>
          </p:nvPr>
        </p:nvSpPr>
        <p:spPr/>
        <p:txBody>
          <a:bodyPr/>
          <a:lstStyle/>
          <a:p>
            <a:fld id="{1D5FD785-33B7-44F7-B20D-A1E0D6DF1E2D}" type="slidenum">
              <a:rPr lang="es-ES" smtClean="0"/>
              <a:t>‹Nº›</a:t>
            </a:fld>
            <a:endParaRPr lang="es-ES"/>
          </a:p>
        </p:txBody>
      </p:sp>
    </p:spTree>
    <p:extLst>
      <p:ext uri="{BB962C8B-B14F-4D97-AF65-F5344CB8AC3E}">
        <p14:creationId xmlns:p14="http://schemas.microsoft.com/office/powerpoint/2010/main" val="236404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9C75415-258F-480D-8A6F-A5205C88B919}"/>
              </a:ext>
            </a:extLst>
          </p:cNvPr>
          <p:cNvSpPr>
            <a:spLocks noGrp="1"/>
          </p:cNvSpPr>
          <p:nvPr>
            <p:ph type="dt" sz="half" idx="10"/>
          </p:nvPr>
        </p:nvSpPr>
        <p:spPr/>
        <p:txBody>
          <a:bodyPr/>
          <a:lstStyle/>
          <a:p>
            <a:fld id="{959592C2-D67B-4A8B-9E61-C4146B54DC80}" type="datetimeFigureOut">
              <a:rPr lang="es-ES" smtClean="0"/>
              <a:t>24/06/2021</a:t>
            </a:fld>
            <a:endParaRPr lang="es-ES"/>
          </a:p>
        </p:txBody>
      </p:sp>
      <p:sp>
        <p:nvSpPr>
          <p:cNvPr id="3" name="Marcador de pie de página 2">
            <a:extLst>
              <a:ext uri="{FF2B5EF4-FFF2-40B4-BE49-F238E27FC236}">
                <a16:creationId xmlns:a16="http://schemas.microsoft.com/office/drawing/2014/main" id="{8138EE59-1FB3-4F9E-B087-4BE11F07F3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724ED9D-A799-4F89-85D2-1AAE52CCE5CD}"/>
              </a:ext>
            </a:extLst>
          </p:cNvPr>
          <p:cNvSpPr>
            <a:spLocks noGrp="1"/>
          </p:cNvSpPr>
          <p:nvPr>
            <p:ph type="sldNum" sz="quarter" idx="12"/>
          </p:nvPr>
        </p:nvSpPr>
        <p:spPr/>
        <p:txBody>
          <a:bodyPr/>
          <a:lstStyle/>
          <a:p>
            <a:fld id="{1D5FD785-33B7-44F7-B20D-A1E0D6DF1E2D}" type="slidenum">
              <a:rPr lang="es-ES" smtClean="0"/>
              <a:t>‹Nº›</a:t>
            </a:fld>
            <a:endParaRPr lang="es-ES"/>
          </a:p>
        </p:txBody>
      </p:sp>
    </p:spTree>
    <p:extLst>
      <p:ext uri="{BB962C8B-B14F-4D97-AF65-F5344CB8AC3E}">
        <p14:creationId xmlns:p14="http://schemas.microsoft.com/office/powerpoint/2010/main" val="27109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6B9C2-E0E8-4E49-88B1-0171C517134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10FF6E-19C1-4ECA-A3C8-3416332457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C4A4DCB-A914-4390-9B6D-F321F0ACE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BBDB9F-0E0F-4120-A1EE-93536F0AEB90}"/>
              </a:ext>
            </a:extLst>
          </p:cNvPr>
          <p:cNvSpPr>
            <a:spLocks noGrp="1"/>
          </p:cNvSpPr>
          <p:nvPr>
            <p:ph type="dt" sz="half" idx="10"/>
          </p:nvPr>
        </p:nvSpPr>
        <p:spPr/>
        <p:txBody>
          <a:bodyPr/>
          <a:lstStyle/>
          <a:p>
            <a:fld id="{959592C2-D67B-4A8B-9E61-C4146B54DC80}" type="datetimeFigureOut">
              <a:rPr lang="es-ES" smtClean="0"/>
              <a:t>24/06/2021</a:t>
            </a:fld>
            <a:endParaRPr lang="es-ES"/>
          </a:p>
        </p:txBody>
      </p:sp>
      <p:sp>
        <p:nvSpPr>
          <p:cNvPr id="6" name="Marcador de pie de página 5">
            <a:extLst>
              <a:ext uri="{FF2B5EF4-FFF2-40B4-BE49-F238E27FC236}">
                <a16:creationId xmlns:a16="http://schemas.microsoft.com/office/drawing/2014/main" id="{0382CD17-2D4B-4F0C-9838-92C99554231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5494EF-51CF-424F-B8D4-BAF7A3D50F9E}"/>
              </a:ext>
            </a:extLst>
          </p:cNvPr>
          <p:cNvSpPr>
            <a:spLocks noGrp="1"/>
          </p:cNvSpPr>
          <p:nvPr>
            <p:ph type="sldNum" sz="quarter" idx="12"/>
          </p:nvPr>
        </p:nvSpPr>
        <p:spPr/>
        <p:txBody>
          <a:bodyPr/>
          <a:lstStyle/>
          <a:p>
            <a:fld id="{1D5FD785-33B7-44F7-B20D-A1E0D6DF1E2D}" type="slidenum">
              <a:rPr lang="es-ES" smtClean="0"/>
              <a:t>‹Nº›</a:t>
            </a:fld>
            <a:endParaRPr lang="es-ES"/>
          </a:p>
        </p:txBody>
      </p:sp>
    </p:spTree>
    <p:extLst>
      <p:ext uri="{BB962C8B-B14F-4D97-AF65-F5344CB8AC3E}">
        <p14:creationId xmlns:p14="http://schemas.microsoft.com/office/powerpoint/2010/main" val="322749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72A14-4930-4654-93AF-2F463A7AC69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C579725-B1FA-4BD1-8592-95FE3CE27A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5DDFC42-6530-4988-BD49-2645BC630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5EE540-C2D9-4610-AB5D-A96501B6F288}"/>
              </a:ext>
            </a:extLst>
          </p:cNvPr>
          <p:cNvSpPr>
            <a:spLocks noGrp="1"/>
          </p:cNvSpPr>
          <p:nvPr>
            <p:ph type="dt" sz="half" idx="10"/>
          </p:nvPr>
        </p:nvSpPr>
        <p:spPr/>
        <p:txBody>
          <a:bodyPr/>
          <a:lstStyle/>
          <a:p>
            <a:fld id="{959592C2-D67B-4A8B-9E61-C4146B54DC80}" type="datetimeFigureOut">
              <a:rPr lang="es-ES" smtClean="0"/>
              <a:t>24/06/2021</a:t>
            </a:fld>
            <a:endParaRPr lang="es-ES"/>
          </a:p>
        </p:txBody>
      </p:sp>
      <p:sp>
        <p:nvSpPr>
          <p:cNvPr id="6" name="Marcador de pie de página 5">
            <a:extLst>
              <a:ext uri="{FF2B5EF4-FFF2-40B4-BE49-F238E27FC236}">
                <a16:creationId xmlns:a16="http://schemas.microsoft.com/office/drawing/2014/main" id="{9A61705F-FDB8-4108-AFEE-4472FC7CA7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816EA9-8574-48D7-B31B-D138714C12E6}"/>
              </a:ext>
            </a:extLst>
          </p:cNvPr>
          <p:cNvSpPr>
            <a:spLocks noGrp="1"/>
          </p:cNvSpPr>
          <p:nvPr>
            <p:ph type="sldNum" sz="quarter" idx="12"/>
          </p:nvPr>
        </p:nvSpPr>
        <p:spPr/>
        <p:txBody>
          <a:bodyPr/>
          <a:lstStyle/>
          <a:p>
            <a:fld id="{1D5FD785-33B7-44F7-B20D-A1E0D6DF1E2D}" type="slidenum">
              <a:rPr lang="es-ES" smtClean="0"/>
              <a:t>‹Nº›</a:t>
            </a:fld>
            <a:endParaRPr lang="es-ES"/>
          </a:p>
        </p:txBody>
      </p:sp>
    </p:spTree>
    <p:extLst>
      <p:ext uri="{BB962C8B-B14F-4D97-AF65-F5344CB8AC3E}">
        <p14:creationId xmlns:p14="http://schemas.microsoft.com/office/powerpoint/2010/main" val="336329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82F9F3-DBDC-41D4-89C3-EF5C751C9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C2A224E-2DA2-4152-A4DA-DA7C4B4E2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4E04F2-D3D8-440C-9A71-150E3FAEA1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592C2-D67B-4A8B-9E61-C4146B54DC80}" type="datetimeFigureOut">
              <a:rPr lang="es-ES" smtClean="0"/>
              <a:t>24/06/2021</a:t>
            </a:fld>
            <a:endParaRPr lang="es-ES"/>
          </a:p>
        </p:txBody>
      </p:sp>
      <p:sp>
        <p:nvSpPr>
          <p:cNvPr id="5" name="Marcador de pie de página 4">
            <a:extLst>
              <a:ext uri="{FF2B5EF4-FFF2-40B4-BE49-F238E27FC236}">
                <a16:creationId xmlns:a16="http://schemas.microsoft.com/office/drawing/2014/main" id="{F499D89A-8138-40D5-8559-62F192548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DC8E364-DDA6-49D2-8BE9-C3D5812219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FD785-33B7-44F7-B20D-A1E0D6DF1E2D}" type="slidenum">
              <a:rPr lang="es-ES" smtClean="0"/>
              <a:t>‹Nº›</a:t>
            </a:fld>
            <a:endParaRPr lang="es-ES"/>
          </a:p>
        </p:txBody>
      </p:sp>
    </p:spTree>
    <p:extLst>
      <p:ext uri="{BB962C8B-B14F-4D97-AF65-F5344CB8AC3E}">
        <p14:creationId xmlns:p14="http://schemas.microsoft.com/office/powerpoint/2010/main" val="734851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uisvicenteelias.com/" TargetMode="External"/><Relationship Id="rId2" Type="http://schemas.openxmlformats.org/officeDocument/2006/relationships/hyperlink" Target="mailto:eliaspastor.luisvicente@gmail.com"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eliaspastor.luisvicente@gmail.com" TargetMode="External"/><Relationship Id="rId2" Type="http://schemas.openxmlformats.org/officeDocument/2006/relationships/hyperlink" Target="http://www.luisvicenteelias.com/" TargetMode="Externa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087C3DC-E6E0-42CF-A209-04F73B30EB42}"/>
              </a:ext>
            </a:extLst>
          </p:cNvPr>
          <p:cNvSpPr>
            <a:spLocks noGrp="1" noChangeArrowheads="1"/>
          </p:cNvSpPr>
          <p:nvPr>
            <p:ph type="title"/>
          </p:nvPr>
        </p:nvSpPr>
        <p:spPr/>
        <p:txBody>
          <a:bodyPr/>
          <a:lstStyle/>
          <a:p>
            <a:pPr eaLnBrk="1" hangingPunct="1"/>
            <a:r>
              <a:rPr lang="es-ES" altLang="es-ES" sz="4000"/>
              <a:t>El paisaje de viñedo: Una mirada desde la Antropología</a:t>
            </a:r>
          </a:p>
        </p:txBody>
      </p:sp>
      <p:sp>
        <p:nvSpPr>
          <p:cNvPr id="2051" name="Rectangle 3">
            <a:extLst>
              <a:ext uri="{FF2B5EF4-FFF2-40B4-BE49-F238E27FC236}">
                <a16:creationId xmlns:a16="http://schemas.microsoft.com/office/drawing/2014/main" id="{A2D9B59B-333E-4B0D-BE99-B0E8AD7B5EFD}"/>
              </a:ext>
            </a:extLst>
          </p:cNvPr>
          <p:cNvSpPr>
            <a:spLocks noGrp="1" noChangeArrowheads="1"/>
          </p:cNvSpPr>
          <p:nvPr>
            <p:ph type="body" idx="1"/>
          </p:nvPr>
        </p:nvSpPr>
        <p:spPr/>
        <p:txBody>
          <a:bodyPr>
            <a:normAutofit fontScale="85000" lnSpcReduction="20000"/>
          </a:bodyPr>
          <a:lstStyle/>
          <a:p>
            <a:pPr eaLnBrk="1" hangingPunct="1">
              <a:lnSpc>
                <a:spcPct val="80000"/>
              </a:lnSpc>
            </a:pPr>
            <a:endParaRPr lang="es-ES" altLang="es-ES" sz="1800" dirty="0"/>
          </a:p>
          <a:p>
            <a:pPr eaLnBrk="1" hangingPunct="1">
              <a:lnSpc>
                <a:spcPct val="80000"/>
              </a:lnSpc>
            </a:pPr>
            <a:endParaRPr lang="es-ES" altLang="es-ES" sz="1800" dirty="0"/>
          </a:p>
          <a:p>
            <a:pPr eaLnBrk="1" hangingPunct="1">
              <a:lnSpc>
                <a:spcPct val="80000"/>
              </a:lnSpc>
            </a:pPr>
            <a:endParaRPr lang="es-ES" altLang="es-ES" sz="1800" dirty="0"/>
          </a:p>
          <a:p>
            <a:pPr eaLnBrk="1" hangingPunct="1">
              <a:lnSpc>
                <a:spcPct val="80000"/>
              </a:lnSpc>
              <a:buFontTx/>
              <a:buNone/>
            </a:pPr>
            <a:endParaRPr lang="es-ES" altLang="es-ES" sz="1800" dirty="0"/>
          </a:p>
          <a:p>
            <a:pPr eaLnBrk="1" hangingPunct="1">
              <a:lnSpc>
                <a:spcPct val="80000"/>
              </a:lnSpc>
            </a:pPr>
            <a:endParaRPr lang="es-ES" altLang="es-ES" sz="1800" dirty="0"/>
          </a:p>
          <a:p>
            <a:pPr eaLnBrk="1" hangingPunct="1">
              <a:lnSpc>
                <a:spcPct val="80000"/>
              </a:lnSpc>
            </a:pPr>
            <a:endParaRPr lang="es-ES" altLang="es-ES" sz="1800" dirty="0"/>
          </a:p>
          <a:p>
            <a:pPr eaLnBrk="1" hangingPunct="1">
              <a:lnSpc>
                <a:spcPct val="80000"/>
              </a:lnSpc>
            </a:pPr>
            <a:endParaRPr lang="es-ES" altLang="es-ES" sz="1800" dirty="0"/>
          </a:p>
          <a:p>
            <a:pPr eaLnBrk="1" hangingPunct="1">
              <a:lnSpc>
                <a:spcPct val="80000"/>
              </a:lnSpc>
            </a:pPr>
            <a:endParaRPr lang="es-ES" altLang="es-ES" sz="1800" dirty="0"/>
          </a:p>
          <a:p>
            <a:pPr eaLnBrk="1" hangingPunct="1">
              <a:lnSpc>
                <a:spcPct val="80000"/>
              </a:lnSpc>
            </a:pPr>
            <a:endParaRPr lang="es-ES" altLang="es-ES" sz="1800" dirty="0"/>
          </a:p>
          <a:p>
            <a:pPr eaLnBrk="1" hangingPunct="1">
              <a:lnSpc>
                <a:spcPct val="80000"/>
              </a:lnSpc>
            </a:pPr>
            <a:endParaRPr lang="es-ES" altLang="es-ES" sz="1800" dirty="0"/>
          </a:p>
          <a:p>
            <a:pPr eaLnBrk="1" hangingPunct="1">
              <a:lnSpc>
                <a:spcPct val="80000"/>
              </a:lnSpc>
            </a:pPr>
            <a:endParaRPr lang="es-ES" altLang="es-ES" sz="1800" dirty="0"/>
          </a:p>
          <a:p>
            <a:pPr eaLnBrk="1" hangingPunct="1">
              <a:lnSpc>
                <a:spcPct val="80000"/>
              </a:lnSpc>
            </a:pPr>
            <a:r>
              <a:rPr lang="es-ES" altLang="es-ES" sz="2400" dirty="0"/>
              <a:t>Dr. Luís Vicente Elías</a:t>
            </a:r>
          </a:p>
          <a:p>
            <a:pPr eaLnBrk="1" hangingPunct="1">
              <a:lnSpc>
                <a:spcPct val="80000"/>
              </a:lnSpc>
              <a:buFontTx/>
              <a:buNone/>
            </a:pPr>
            <a:r>
              <a:rPr lang="es-ES" altLang="es-ES" sz="2400" dirty="0"/>
              <a:t>   </a:t>
            </a:r>
            <a:r>
              <a:rPr lang="es-ES" altLang="es-ES" sz="2400" dirty="0">
                <a:hlinkClick r:id="rId2"/>
              </a:rPr>
              <a:t>eliaspastor.luisvicente@gmail.com</a:t>
            </a:r>
            <a:endParaRPr lang="es-ES" altLang="es-ES" sz="2400" dirty="0"/>
          </a:p>
          <a:p>
            <a:pPr eaLnBrk="1" hangingPunct="1">
              <a:lnSpc>
                <a:spcPct val="80000"/>
              </a:lnSpc>
              <a:buFontTx/>
              <a:buNone/>
            </a:pPr>
            <a:r>
              <a:rPr lang="es-ES" altLang="es-ES" sz="2400" dirty="0"/>
              <a:t>	</a:t>
            </a:r>
            <a:r>
              <a:rPr lang="es-ES" altLang="es-ES" sz="2400" dirty="0">
                <a:hlinkClick r:id="rId3"/>
              </a:rPr>
              <a:t>www.luisvicenteelias.com</a:t>
            </a:r>
            <a:endParaRPr lang="es-ES" altLang="es-ES" sz="2400" dirty="0"/>
          </a:p>
          <a:p>
            <a:pPr eaLnBrk="1" hangingPunct="1">
              <a:lnSpc>
                <a:spcPct val="80000"/>
              </a:lnSpc>
              <a:buFontTx/>
              <a:buNone/>
            </a:pPr>
            <a:r>
              <a:rPr lang="es-ES" altLang="es-ES" sz="2400" dirty="0"/>
              <a:t>    Valencia 30 de junio de 2021.</a:t>
            </a:r>
          </a:p>
        </p:txBody>
      </p:sp>
      <p:pic>
        <p:nvPicPr>
          <p:cNvPr id="2052" name="Picture 5" descr="Fin de vendimias">
            <a:extLst>
              <a:ext uri="{FF2B5EF4-FFF2-40B4-BE49-F238E27FC236}">
                <a16:creationId xmlns:a16="http://schemas.microsoft.com/office/drawing/2014/main" id="{6F93EF2F-66F7-4E40-B567-5C40E629D78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7467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IMG_0524">
            <a:extLst>
              <a:ext uri="{FF2B5EF4-FFF2-40B4-BE49-F238E27FC236}">
                <a16:creationId xmlns:a16="http://schemas.microsoft.com/office/drawing/2014/main" id="{BD8AB9E8-AC90-4FB2-91AF-27269EB96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0"/>
            <a:ext cx="81280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Line 6">
            <a:extLst>
              <a:ext uri="{FF2B5EF4-FFF2-40B4-BE49-F238E27FC236}">
                <a16:creationId xmlns:a16="http://schemas.microsoft.com/office/drawing/2014/main" id="{4A419D23-1276-4654-88B8-2C56DF2E0FD0}"/>
              </a:ext>
            </a:extLst>
          </p:cNvPr>
          <p:cNvSpPr>
            <a:spLocks noChangeShapeType="1"/>
          </p:cNvSpPr>
          <p:nvPr/>
        </p:nvSpPr>
        <p:spPr bwMode="auto">
          <a:xfrm flipH="1">
            <a:off x="7315200" y="4267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9396" name="Line 7">
            <a:extLst>
              <a:ext uri="{FF2B5EF4-FFF2-40B4-BE49-F238E27FC236}">
                <a16:creationId xmlns:a16="http://schemas.microsoft.com/office/drawing/2014/main" id="{C9D2D9D7-6E39-4F99-A520-364448681A92}"/>
              </a:ext>
            </a:extLst>
          </p:cNvPr>
          <p:cNvSpPr>
            <a:spLocks noChangeShapeType="1"/>
          </p:cNvSpPr>
          <p:nvPr/>
        </p:nvSpPr>
        <p:spPr bwMode="auto">
          <a:xfrm flipH="1">
            <a:off x="7315200" y="4267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9397" name="Line 8">
            <a:extLst>
              <a:ext uri="{FF2B5EF4-FFF2-40B4-BE49-F238E27FC236}">
                <a16:creationId xmlns:a16="http://schemas.microsoft.com/office/drawing/2014/main" id="{F6BE3520-86F8-405C-9CF2-10FFF13BDF27}"/>
              </a:ext>
            </a:extLst>
          </p:cNvPr>
          <p:cNvSpPr>
            <a:spLocks noChangeShapeType="1"/>
          </p:cNvSpPr>
          <p:nvPr/>
        </p:nvSpPr>
        <p:spPr bwMode="auto">
          <a:xfrm>
            <a:off x="7315200" y="4724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9398" name="Line 9">
            <a:extLst>
              <a:ext uri="{FF2B5EF4-FFF2-40B4-BE49-F238E27FC236}">
                <a16:creationId xmlns:a16="http://schemas.microsoft.com/office/drawing/2014/main" id="{7C3396B2-9580-45B7-8E79-710E60397212}"/>
              </a:ext>
            </a:extLst>
          </p:cNvPr>
          <p:cNvSpPr>
            <a:spLocks noChangeShapeType="1"/>
          </p:cNvSpPr>
          <p:nvPr/>
        </p:nvSpPr>
        <p:spPr bwMode="auto">
          <a:xfrm>
            <a:off x="7696200" y="4267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59399" name="Text Box 11">
            <a:extLst>
              <a:ext uri="{FF2B5EF4-FFF2-40B4-BE49-F238E27FC236}">
                <a16:creationId xmlns:a16="http://schemas.microsoft.com/office/drawing/2014/main" id="{C40CE373-64E9-4C88-8301-D7E04064DFE4}"/>
              </a:ext>
            </a:extLst>
          </p:cNvPr>
          <p:cNvSpPr txBox="1">
            <a:spLocks noChangeArrowheads="1"/>
          </p:cNvSpPr>
          <p:nvPr/>
        </p:nvSpPr>
        <p:spPr bwMode="auto">
          <a:xfrm>
            <a:off x="7848600" y="228601"/>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sz="2000"/>
              <a:t>Priorat, 2010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_MG_8746 (Large)">
            <a:extLst>
              <a:ext uri="{FF2B5EF4-FFF2-40B4-BE49-F238E27FC236}">
                <a16:creationId xmlns:a16="http://schemas.microsoft.com/office/drawing/2014/main" id="{661B857B-6339-434D-BB72-CC172337B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BCDA206-2510-49DA-8884-D6E13F799735}"/>
              </a:ext>
            </a:extLst>
          </p:cNvPr>
          <p:cNvSpPr>
            <a:spLocks noGrp="1" noChangeArrowheads="1"/>
          </p:cNvSpPr>
          <p:nvPr>
            <p:ph type="title"/>
          </p:nvPr>
        </p:nvSpPr>
        <p:spPr/>
        <p:txBody>
          <a:bodyPr/>
          <a:lstStyle/>
          <a:p>
            <a:pPr eaLnBrk="1" hangingPunct="1"/>
            <a:endParaRPr lang="es-ES_tradnl" altLang="es-ES"/>
          </a:p>
        </p:txBody>
      </p:sp>
      <p:sp>
        <p:nvSpPr>
          <p:cNvPr id="62467" name="Rectangle 3">
            <a:extLst>
              <a:ext uri="{FF2B5EF4-FFF2-40B4-BE49-F238E27FC236}">
                <a16:creationId xmlns:a16="http://schemas.microsoft.com/office/drawing/2014/main" id="{E3D99753-DA6F-495A-BF91-561F07F0BBC8}"/>
              </a:ext>
            </a:extLst>
          </p:cNvPr>
          <p:cNvSpPr>
            <a:spLocks noGrp="1" noChangeArrowheads="1"/>
          </p:cNvSpPr>
          <p:nvPr>
            <p:ph type="body" idx="1"/>
          </p:nvPr>
        </p:nvSpPr>
        <p:spPr/>
        <p:txBody>
          <a:bodyPr/>
          <a:lstStyle/>
          <a:p>
            <a:pPr eaLnBrk="1" hangingPunct="1"/>
            <a:endParaRPr lang="es-ES_tradnl" altLang="es-ES"/>
          </a:p>
        </p:txBody>
      </p:sp>
      <p:pic>
        <p:nvPicPr>
          <p:cNvPr id="62468" name="Picture 4" descr="_MG_0900">
            <a:extLst>
              <a:ext uri="{FF2B5EF4-FFF2-40B4-BE49-F238E27FC236}">
                <a16:creationId xmlns:a16="http://schemas.microsoft.com/office/drawing/2014/main" id="{4D6EB54E-8E4A-46F0-A47E-368F1D4A3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44B7CA7-DB5E-4303-BF80-3217ADF84BE1}"/>
              </a:ext>
            </a:extLst>
          </p:cNvPr>
          <p:cNvSpPr>
            <a:spLocks noGrp="1" noChangeArrowheads="1"/>
          </p:cNvSpPr>
          <p:nvPr>
            <p:ph type="title"/>
          </p:nvPr>
        </p:nvSpPr>
        <p:spPr/>
        <p:txBody>
          <a:bodyPr/>
          <a:lstStyle/>
          <a:p>
            <a:pPr eaLnBrk="1" hangingPunct="1"/>
            <a:endParaRPr lang="es-ES_tradnl" altLang="es-ES"/>
          </a:p>
        </p:txBody>
      </p:sp>
      <p:pic>
        <p:nvPicPr>
          <p:cNvPr id="65539" name="Picture 3">
            <a:extLst>
              <a:ext uri="{FF2B5EF4-FFF2-40B4-BE49-F238E27FC236}">
                <a16:creationId xmlns:a16="http://schemas.microsoft.com/office/drawing/2014/main" id="{14C6BA30-8695-4FEA-BA3E-6025EEA7889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0" y="1524000"/>
            <a:ext cx="64770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DENSIDAD4">
            <a:extLst>
              <a:ext uri="{FF2B5EF4-FFF2-40B4-BE49-F238E27FC236}">
                <a16:creationId xmlns:a16="http://schemas.microsoft.com/office/drawing/2014/main" id="{91D9BDFD-133D-407B-9DD8-97F6CB845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Picture 149">
            <a:extLst>
              <a:ext uri="{FF2B5EF4-FFF2-40B4-BE49-F238E27FC236}">
                <a16:creationId xmlns:a16="http://schemas.microsoft.com/office/drawing/2014/main" id="{8251CDCC-908D-43E4-97B0-967B9733C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50888"/>
            <a:ext cx="8142288" cy="610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3">
            <a:extLst>
              <a:ext uri="{FF2B5EF4-FFF2-40B4-BE49-F238E27FC236}">
                <a16:creationId xmlns:a16="http://schemas.microsoft.com/office/drawing/2014/main" id="{9102FA31-02C6-4F12-A966-0CF3BA301CB0}"/>
              </a:ext>
            </a:extLst>
          </p:cNvPr>
          <p:cNvSpPr txBox="1">
            <a:spLocks noChangeArrowheads="1"/>
          </p:cNvSpPr>
          <p:nvPr/>
        </p:nvSpPr>
        <p:spPr bwMode="auto">
          <a:xfrm>
            <a:off x="5318125" y="1331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_tradnl" altLang="es-ES"/>
          </a:p>
        </p:txBody>
      </p:sp>
      <p:sp>
        <p:nvSpPr>
          <p:cNvPr id="79876" name="Text Box 4">
            <a:extLst>
              <a:ext uri="{FF2B5EF4-FFF2-40B4-BE49-F238E27FC236}">
                <a16:creationId xmlns:a16="http://schemas.microsoft.com/office/drawing/2014/main" id="{F57F96DB-9F8C-4535-9ED4-1EE54843CA3F}"/>
              </a:ext>
            </a:extLst>
          </p:cNvPr>
          <p:cNvSpPr txBox="1">
            <a:spLocks noChangeArrowheads="1"/>
          </p:cNvSpPr>
          <p:nvPr/>
        </p:nvSpPr>
        <p:spPr bwMode="auto">
          <a:xfrm>
            <a:off x="6553200" y="152401"/>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a:solidFill>
                  <a:srgbClr val="990033"/>
                </a:solidFill>
              </a:rPr>
              <a:t>Viñedos a manta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PLANTACIONTRESBOLILLO">
            <a:extLst>
              <a:ext uri="{FF2B5EF4-FFF2-40B4-BE49-F238E27FC236}">
                <a16:creationId xmlns:a16="http://schemas.microsoft.com/office/drawing/2014/main" id="{A15777C4-1104-4C1B-B27A-86F16D89B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361950"/>
            <a:ext cx="90043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60BA5FD4-F987-4115-AADE-D7C478F74F89}"/>
              </a:ext>
            </a:extLst>
          </p:cNvPr>
          <p:cNvSpPr>
            <a:spLocks noGrp="1" noChangeArrowheads="1"/>
          </p:cNvSpPr>
          <p:nvPr>
            <p:ph type="title"/>
          </p:nvPr>
        </p:nvSpPr>
        <p:spPr/>
        <p:txBody>
          <a:bodyPr/>
          <a:lstStyle/>
          <a:p>
            <a:pPr eaLnBrk="1" hangingPunct="1"/>
            <a:r>
              <a:rPr lang="es-ES" altLang="es-ES"/>
              <a:t>La Utilización del Alambre</a:t>
            </a:r>
          </a:p>
        </p:txBody>
      </p:sp>
      <p:pic>
        <p:nvPicPr>
          <p:cNvPr id="100355" name="Picture 3" descr="IMG_0327">
            <a:extLst>
              <a:ext uri="{FF2B5EF4-FFF2-40B4-BE49-F238E27FC236}">
                <a16:creationId xmlns:a16="http://schemas.microsoft.com/office/drawing/2014/main" id="{9EA1B5BD-2E7B-4690-A887-690257C9A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35100"/>
            <a:ext cx="81280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 Box 4">
            <a:extLst>
              <a:ext uri="{FF2B5EF4-FFF2-40B4-BE49-F238E27FC236}">
                <a16:creationId xmlns:a16="http://schemas.microsoft.com/office/drawing/2014/main" id="{C4CD1814-1F41-4910-A6EB-55CB874F82AF}"/>
              </a:ext>
            </a:extLst>
          </p:cNvPr>
          <p:cNvSpPr txBox="1">
            <a:spLocks noChangeArrowheads="1"/>
          </p:cNvSpPr>
          <p:nvPr/>
        </p:nvSpPr>
        <p:spPr bwMode="auto">
          <a:xfrm flipV="1">
            <a:off x="2667000" y="6083301"/>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_tradnl" altLang="es-ES"/>
          </a:p>
        </p:txBody>
      </p:sp>
      <p:sp>
        <p:nvSpPr>
          <p:cNvPr id="100357" name="Text Box 5">
            <a:extLst>
              <a:ext uri="{FF2B5EF4-FFF2-40B4-BE49-F238E27FC236}">
                <a16:creationId xmlns:a16="http://schemas.microsoft.com/office/drawing/2014/main" id="{9C490669-3787-4083-81B1-195815F4A6D3}"/>
              </a:ext>
            </a:extLst>
          </p:cNvPr>
          <p:cNvSpPr txBox="1">
            <a:spLocks noChangeArrowheads="1"/>
          </p:cNvSpPr>
          <p:nvPr/>
        </p:nvSpPr>
        <p:spPr bwMode="auto">
          <a:xfrm>
            <a:off x="2667000" y="6019801"/>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_tradnl" altLang="es-ES"/>
          </a:p>
        </p:txBody>
      </p:sp>
      <p:sp>
        <p:nvSpPr>
          <p:cNvPr id="100358" name="Text Box 6">
            <a:extLst>
              <a:ext uri="{FF2B5EF4-FFF2-40B4-BE49-F238E27FC236}">
                <a16:creationId xmlns:a16="http://schemas.microsoft.com/office/drawing/2014/main" id="{34EA3247-53FF-4AD0-8094-B4A302DC24CB}"/>
              </a:ext>
            </a:extLst>
          </p:cNvPr>
          <p:cNvSpPr txBox="1">
            <a:spLocks noChangeArrowheads="1"/>
          </p:cNvSpPr>
          <p:nvPr/>
        </p:nvSpPr>
        <p:spPr bwMode="auto">
          <a:xfrm>
            <a:off x="2514600" y="6400800"/>
            <a:ext cx="6629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sz="2400" b="1">
                <a:solidFill>
                  <a:srgbClr val="990033"/>
                </a:solidFill>
              </a:rPr>
              <a:t>1845. Château d’ Agussac. Ludon. M.Richier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1C9544C-C785-4EE1-A7AA-B1C57B6509EF}"/>
              </a:ext>
            </a:extLst>
          </p:cNvPr>
          <p:cNvSpPr>
            <a:spLocks noGrp="1" noChangeArrowheads="1"/>
          </p:cNvSpPr>
          <p:nvPr>
            <p:ph type="title"/>
          </p:nvPr>
        </p:nvSpPr>
        <p:spPr/>
        <p:txBody>
          <a:bodyPr/>
          <a:lstStyle/>
          <a:p>
            <a:pPr eaLnBrk="1" hangingPunct="1"/>
            <a:endParaRPr lang="es-ES_tradnl" altLang="es-ES"/>
          </a:p>
        </p:txBody>
      </p:sp>
      <p:pic>
        <p:nvPicPr>
          <p:cNvPr id="104451" name="Picture 3" descr="ALTURA2">
            <a:extLst>
              <a:ext uri="{FF2B5EF4-FFF2-40B4-BE49-F238E27FC236}">
                <a16:creationId xmlns:a16="http://schemas.microsoft.com/office/drawing/2014/main" id="{8D2F1BC9-8A81-4C3E-9F59-75C4F7CCC0A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1600200"/>
            <a:ext cx="9144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4" descr="_MG_7801">
            <a:extLst>
              <a:ext uri="{FF2B5EF4-FFF2-40B4-BE49-F238E27FC236}">
                <a16:creationId xmlns:a16="http://schemas.microsoft.com/office/drawing/2014/main" id="{B3522632-7EFF-41FF-85AE-184E51CE6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7962355-B5E9-4774-B0BB-B0541667DCC2}"/>
              </a:ext>
            </a:extLst>
          </p:cNvPr>
          <p:cNvSpPr>
            <a:spLocks noGrp="1" noChangeArrowheads="1"/>
          </p:cNvSpPr>
          <p:nvPr>
            <p:ph type="title"/>
          </p:nvPr>
        </p:nvSpPr>
        <p:spPr/>
        <p:txBody>
          <a:bodyPr/>
          <a:lstStyle/>
          <a:p>
            <a:pPr eaLnBrk="1" hangingPunct="1"/>
            <a:r>
              <a:rPr lang="es-ES" altLang="es-ES"/>
              <a:t>Paisaje de Viñedo</a:t>
            </a:r>
          </a:p>
        </p:txBody>
      </p:sp>
      <p:sp>
        <p:nvSpPr>
          <p:cNvPr id="3075" name="Rectangle 3">
            <a:extLst>
              <a:ext uri="{FF2B5EF4-FFF2-40B4-BE49-F238E27FC236}">
                <a16:creationId xmlns:a16="http://schemas.microsoft.com/office/drawing/2014/main" id="{2C3C97B4-AE43-449B-AC56-17819F1EFA7B}"/>
              </a:ext>
            </a:extLst>
          </p:cNvPr>
          <p:cNvSpPr>
            <a:spLocks noGrp="1" noChangeArrowheads="1"/>
          </p:cNvSpPr>
          <p:nvPr>
            <p:ph type="body" idx="1"/>
          </p:nvPr>
        </p:nvSpPr>
        <p:spPr/>
        <p:txBody>
          <a:bodyPr/>
          <a:lstStyle/>
          <a:p>
            <a:pPr eaLnBrk="1" hangingPunct="1">
              <a:lnSpc>
                <a:spcPct val="80000"/>
              </a:lnSpc>
            </a:pPr>
            <a:r>
              <a:rPr lang="es-ES" altLang="es-ES" sz="2400" dirty="0"/>
              <a:t>Es el conjunto de transformaciones laborales, materiales o simbólicas que se han producido para la obtención de productos vitícolas, sobre un territorio concreto a lo largo de procesos temporales determinados.</a:t>
            </a:r>
          </a:p>
          <a:p>
            <a:pPr eaLnBrk="1" hangingPunct="1">
              <a:lnSpc>
                <a:spcPct val="80000"/>
              </a:lnSpc>
            </a:pPr>
            <a:r>
              <a:rPr lang="es-ES" altLang="es-ES" sz="2400" dirty="0"/>
              <a:t>Trabajo</a:t>
            </a:r>
          </a:p>
          <a:p>
            <a:pPr eaLnBrk="1" hangingPunct="1">
              <a:lnSpc>
                <a:spcPct val="80000"/>
              </a:lnSpc>
            </a:pPr>
            <a:r>
              <a:rPr lang="es-ES" altLang="es-ES" sz="2400" dirty="0"/>
              <a:t>Espacio</a:t>
            </a:r>
          </a:p>
          <a:p>
            <a:pPr eaLnBrk="1" hangingPunct="1">
              <a:lnSpc>
                <a:spcPct val="80000"/>
              </a:lnSpc>
            </a:pPr>
            <a:r>
              <a:rPr lang="es-ES" altLang="es-ES" sz="2400" dirty="0"/>
              <a:t>Tiempo</a:t>
            </a:r>
          </a:p>
          <a:p>
            <a:pPr eaLnBrk="1" hangingPunct="1">
              <a:lnSpc>
                <a:spcPct val="80000"/>
              </a:lnSpc>
            </a:pPr>
            <a:endParaRPr lang="es-ES" altLang="es-ES" sz="1600" b="1" i="1" dirty="0"/>
          </a:p>
          <a:p>
            <a:pPr eaLnBrk="1" hangingPunct="1">
              <a:lnSpc>
                <a:spcPct val="80000"/>
              </a:lnSpc>
            </a:pPr>
            <a:endParaRPr lang="es-ES" altLang="es-ES" sz="1600" b="1" i="1" dirty="0"/>
          </a:p>
          <a:p>
            <a:pPr eaLnBrk="1" hangingPunct="1">
              <a:lnSpc>
                <a:spcPct val="80000"/>
              </a:lnSpc>
            </a:pPr>
            <a:r>
              <a:rPr lang="es-ES" altLang="es-ES" sz="1600" b="1" i="1" dirty="0"/>
              <a:t>“Le </a:t>
            </a:r>
            <a:r>
              <a:rPr lang="es-ES" altLang="es-ES" sz="1600" b="1" i="1" dirty="0" err="1"/>
              <a:t>paisage</a:t>
            </a:r>
            <a:r>
              <a:rPr lang="es-ES" altLang="es-ES" sz="1600" b="1" i="1" dirty="0"/>
              <a:t> </a:t>
            </a:r>
            <a:r>
              <a:rPr lang="es-ES" altLang="es-ES" sz="1600" b="1" i="1" dirty="0" err="1"/>
              <a:t>viticole</a:t>
            </a:r>
            <a:r>
              <a:rPr lang="es-ES" altLang="es-ES" sz="1600" b="1" i="1" dirty="0"/>
              <a:t> </a:t>
            </a:r>
            <a:r>
              <a:rPr lang="es-ES" altLang="es-ES" sz="1600" b="1" i="1" dirty="0" err="1"/>
              <a:t>est</a:t>
            </a:r>
            <a:r>
              <a:rPr lang="es-ES" altLang="es-ES" sz="1600" b="1" i="1" dirty="0"/>
              <a:t> bien la </a:t>
            </a:r>
            <a:r>
              <a:rPr lang="es-ES" altLang="es-ES" sz="1600" b="1" i="1" dirty="0" err="1"/>
              <a:t>résultante</a:t>
            </a:r>
            <a:r>
              <a:rPr lang="es-ES" altLang="es-ES" sz="1600" b="1" i="1" dirty="0"/>
              <a:t> de </a:t>
            </a:r>
            <a:r>
              <a:rPr lang="es-ES" altLang="es-ES" sz="1600" b="1" i="1" dirty="0" err="1"/>
              <a:t>l`aplication</a:t>
            </a:r>
            <a:r>
              <a:rPr lang="es-ES" altLang="es-ES" sz="1600" b="1" i="1" dirty="0"/>
              <a:t> sur un </a:t>
            </a:r>
            <a:r>
              <a:rPr lang="es-ES" altLang="es-ES" sz="1600" b="1" i="1" dirty="0" err="1"/>
              <a:t>territoire</a:t>
            </a:r>
            <a:r>
              <a:rPr lang="es-ES" altLang="es-ES" sz="1600" b="1" i="1" dirty="0"/>
              <a:t> </a:t>
            </a:r>
            <a:r>
              <a:rPr lang="es-ES" altLang="es-ES" sz="1600" b="1" i="1" dirty="0" err="1"/>
              <a:t>d`une</a:t>
            </a:r>
            <a:r>
              <a:rPr lang="es-ES" altLang="es-ES" sz="1600" b="1" i="1" dirty="0"/>
              <a:t> </a:t>
            </a:r>
            <a:r>
              <a:rPr lang="es-ES" altLang="es-ES" sz="1600" b="1" i="1" dirty="0" err="1"/>
              <a:t>activité</a:t>
            </a:r>
            <a:r>
              <a:rPr lang="es-ES" altLang="es-ES" sz="1600" b="1" i="1" dirty="0"/>
              <a:t> </a:t>
            </a:r>
            <a:r>
              <a:rPr lang="es-ES" altLang="es-ES" sz="1600" b="1" i="1" dirty="0" err="1"/>
              <a:t>économique</a:t>
            </a:r>
            <a:r>
              <a:rPr lang="es-ES" altLang="es-ES" sz="1600" b="1" i="1" dirty="0"/>
              <a:t>, ce qui </a:t>
            </a:r>
            <a:r>
              <a:rPr lang="es-ES" altLang="es-ES" sz="1600" b="1" i="1" dirty="0" err="1"/>
              <a:t>est</a:t>
            </a:r>
            <a:r>
              <a:rPr lang="es-ES" altLang="es-ES" sz="1600" b="1" i="1" dirty="0"/>
              <a:t> </a:t>
            </a:r>
            <a:r>
              <a:rPr lang="es-ES" altLang="es-ES" sz="1600" b="1" i="1" dirty="0" err="1"/>
              <a:t>d`ailleurs</a:t>
            </a:r>
            <a:r>
              <a:rPr lang="es-ES" altLang="es-ES" sz="1600" b="1" i="1" dirty="0"/>
              <a:t> </a:t>
            </a:r>
            <a:r>
              <a:rPr lang="es-ES" altLang="es-ES" sz="1600" b="1" i="1" dirty="0" err="1"/>
              <a:t>sa</a:t>
            </a:r>
            <a:r>
              <a:rPr lang="es-ES" altLang="es-ES" sz="1600" b="1" i="1" dirty="0"/>
              <a:t> </a:t>
            </a:r>
            <a:r>
              <a:rPr lang="es-ES" altLang="es-ES" sz="1600" b="1" i="1" dirty="0" err="1"/>
              <a:t>raison</a:t>
            </a:r>
            <a:r>
              <a:rPr lang="es-ES" altLang="es-ES" sz="1600" b="1" i="1" dirty="0"/>
              <a:t> </a:t>
            </a:r>
            <a:r>
              <a:rPr lang="es-ES" altLang="es-ES" sz="1600" b="1" i="1" dirty="0" err="1"/>
              <a:t>d`être</a:t>
            </a:r>
            <a:r>
              <a:rPr lang="es-ES" altLang="es-ES" sz="1600" b="1" i="1" dirty="0"/>
              <a:t>.”</a:t>
            </a:r>
            <a:br>
              <a:rPr lang="es-ES" altLang="es-ES" sz="1600" dirty="0"/>
            </a:br>
            <a:r>
              <a:rPr lang="es-ES" altLang="es-ES" sz="1600" dirty="0" err="1"/>
              <a:t>Dorothée</a:t>
            </a:r>
            <a:r>
              <a:rPr lang="es-ES" altLang="es-ES" sz="1600" dirty="0"/>
              <a:t> </a:t>
            </a:r>
            <a:r>
              <a:rPr lang="es-ES" altLang="es-ES" sz="1600" dirty="0" err="1"/>
              <a:t>Franjus</a:t>
            </a:r>
            <a:br>
              <a:rPr lang="es-ES" altLang="es-ES" sz="1600" dirty="0"/>
            </a:br>
            <a:r>
              <a:rPr lang="es-ES" altLang="es-ES" sz="1600" dirty="0"/>
              <a:t>Congreso de la OIV, junio 2007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3959E2-DA6B-4F6D-A20D-3AD36FF8C20F}"/>
              </a:ext>
            </a:extLst>
          </p:cNvPr>
          <p:cNvSpPr>
            <a:spLocks noGrp="1"/>
          </p:cNvSpPr>
          <p:nvPr>
            <p:ph type="title"/>
          </p:nvPr>
        </p:nvSpPr>
        <p:spPr/>
        <p:txBody>
          <a:bodyPr/>
          <a:lstStyle/>
          <a:p>
            <a:endParaRPr lang="es-ES"/>
          </a:p>
        </p:txBody>
      </p:sp>
      <p:sp>
        <p:nvSpPr>
          <p:cNvPr id="6" name="Marcador de contenido 5">
            <a:extLst>
              <a:ext uri="{FF2B5EF4-FFF2-40B4-BE49-F238E27FC236}">
                <a16:creationId xmlns:a16="http://schemas.microsoft.com/office/drawing/2014/main" id="{4049E179-7466-43BB-9D6D-CEB6926C57A3}"/>
              </a:ext>
            </a:extLst>
          </p:cNvPr>
          <p:cNvSpPr>
            <a:spLocks noGrp="1"/>
          </p:cNvSpPr>
          <p:nvPr>
            <p:ph idx="1"/>
          </p:nvPr>
        </p:nvSpPr>
        <p:spPr/>
        <p:txBody>
          <a:bodyPr/>
          <a:lstStyle/>
          <a:p>
            <a:endParaRPr lang="es-ES"/>
          </a:p>
        </p:txBody>
      </p:sp>
      <p:pic>
        <p:nvPicPr>
          <p:cNvPr id="4" name="Picture 5" descr="vendimia">
            <a:extLst>
              <a:ext uri="{FF2B5EF4-FFF2-40B4-BE49-F238E27FC236}">
                <a16:creationId xmlns:a16="http://schemas.microsoft.com/office/drawing/2014/main" id="{A4EFA9C0-54C5-4C74-9298-6AF096F79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43400" y="0"/>
            <a:ext cx="48006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78458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27AA22BB-B0C7-4856-977C-02BABA0DC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09600"/>
            <a:ext cx="7620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a:extLst>
              <a:ext uri="{FF2B5EF4-FFF2-40B4-BE49-F238E27FC236}">
                <a16:creationId xmlns:a16="http://schemas.microsoft.com/office/drawing/2014/main" id="{DABF46BC-20D2-4739-ABC8-22D4A63BC299}"/>
              </a:ext>
            </a:extLst>
          </p:cNvPr>
          <p:cNvSpPr txBox="1">
            <a:spLocks noChangeArrowheads="1"/>
          </p:cNvSpPr>
          <p:nvPr/>
        </p:nvSpPr>
        <p:spPr bwMode="auto">
          <a:xfrm>
            <a:off x="5867400" y="1"/>
            <a:ext cx="4800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b="1">
                <a:solidFill>
                  <a:srgbClr val="990033"/>
                </a:solidFill>
              </a:rPr>
              <a:t>Patrimonio de la Humanidad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9366C-1CA4-4F4D-9DE5-0C0B1C2D00C7}"/>
              </a:ext>
            </a:extLst>
          </p:cNvPr>
          <p:cNvSpPr>
            <a:spLocks noGrp="1"/>
          </p:cNvSpPr>
          <p:nvPr>
            <p:ph type="ctrTitle"/>
          </p:nvPr>
        </p:nvSpPr>
        <p:spPr/>
        <p:txBody>
          <a:bodyPr/>
          <a:lstStyle/>
          <a:p>
            <a:r>
              <a:rPr lang="es-ES" dirty="0"/>
              <a:t>Espacio Agrario que es Patrimonio en la UNESCO</a:t>
            </a:r>
          </a:p>
        </p:txBody>
      </p:sp>
      <p:sp>
        <p:nvSpPr>
          <p:cNvPr id="3" name="Subtítulo 2">
            <a:extLst>
              <a:ext uri="{FF2B5EF4-FFF2-40B4-BE49-F238E27FC236}">
                <a16:creationId xmlns:a16="http://schemas.microsoft.com/office/drawing/2014/main" id="{F61CB86D-979B-48EA-A268-0FDBA84567BB}"/>
              </a:ext>
            </a:extLst>
          </p:cNvPr>
          <p:cNvSpPr>
            <a:spLocks noGrp="1"/>
          </p:cNvSpPr>
          <p:nvPr>
            <p:ph type="subTitle" idx="1"/>
          </p:nvPr>
        </p:nvSpPr>
        <p:spPr/>
        <p:txBody>
          <a:bodyPr/>
          <a:lstStyle/>
          <a:p>
            <a:endParaRPr lang="es-ES"/>
          </a:p>
        </p:txBody>
      </p:sp>
    </p:spTree>
    <p:extLst>
      <p:ext uri="{BB962C8B-B14F-4D97-AF65-F5344CB8AC3E}">
        <p14:creationId xmlns:p14="http://schemas.microsoft.com/office/powerpoint/2010/main" val="4212740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F76F5C1C-277A-4339-B043-4EA577F256FD}"/>
              </a:ext>
            </a:extLst>
          </p:cNvPr>
          <p:cNvSpPr>
            <a:spLocks noGrp="1" noChangeArrowheads="1"/>
          </p:cNvSpPr>
          <p:nvPr>
            <p:ph type="title"/>
          </p:nvPr>
        </p:nvSpPr>
        <p:spPr/>
        <p:txBody>
          <a:bodyPr/>
          <a:lstStyle/>
          <a:p>
            <a:pPr eaLnBrk="1" hangingPunct="1"/>
            <a:r>
              <a:rPr lang="es-ES" altLang="es-ES"/>
              <a:t>www.paisagesdelvi.com</a:t>
            </a:r>
          </a:p>
        </p:txBody>
      </p:sp>
      <p:sp>
        <p:nvSpPr>
          <p:cNvPr id="193539" name="Rectangle 3">
            <a:extLst>
              <a:ext uri="{FF2B5EF4-FFF2-40B4-BE49-F238E27FC236}">
                <a16:creationId xmlns:a16="http://schemas.microsoft.com/office/drawing/2014/main" id="{68A8FC40-834C-4D54-905D-DE772DA9B330}"/>
              </a:ext>
            </a:extLst>
          </p:cNvPr>
          <p:cNvSpPr>
            <a:spLocks noGrp="1" noChangeArrowheads="1"/>
          </p:cNvSpPr>
          <p:nvPr>
            <p:ph type="body" idx="1"/>
          </p:nvPr>
        </p:nvSpPr>
        <p:spPr/>
        <p:txBody>
          <a:bodyPr/>
          <a:lstStyle/>
          <a:p>
            <a:pPr eaLnBrk="1" hangingPunct="1"/>
            <a:endParaRPr lang="es-ES_tradnl" altLang="es-ES"/>
          </a:p>
        </p:txBody>
      </p:sp>
      <p:pic>
        <p:nvPicPr>
          <p:cNvPr id="193540" name="Picture 4" descr="Paisa">
            <a:extLst>
              <a:ext uri="{FF2B5EF4-FFF2-40B4-BE49-F238E27FC236}">
                <a16:creationId xmlns:a16="http://schemas.microsoft.com/office/drawing/2014/main" id="{72AE73D2-F3E6-4510-A770-8807D823A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777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718A0420-FC3F-4047-A520-D93A42E77108}"/>
              </a:ext>
            </a:extLst>
          </p:cNvPr>
          <p:cNvSpPr>
            <a:spLocks noGrp="1" noChangeArrowheads="1"/>
          </p:cNvSpPr>
          <p:nvPr>
            <p:ph type="title"/>
          </p:nvPr>
        </p:nvSpPr>
        <p:spPr/>
        <p:txBody>
          <a:bodyPr/>
          <a:lstStyle/>
          <a:p>
            <a:pPr eaLnBrk="1" hangingPunct="1"/>
            <a:endParaRPr lang="es-ES_tradnl" altLang="es-ES"/>
          </a:p>
        </p:txBody>
      </p:sp>
      <p:pic>
        <p:nvPicPr>
          <p:cNvPr id="161795" name="Picture 3" descr="61">
            <a:extLst>
              <a:ext uri="{FF2B5EF4-FFF2-40B4-BE49-F238E27FC236}">
                <a16:creationId xmlns:a16="http://schemas.microsoft.com/office/drawing/2014/main" id="{7D5D2355-D359-4D1A-B766-D0A1DFEAFA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2250" y="0"/>
            <a:ext cx="917575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_MG_9430">
            <a:extLst>
              <a:ext uri="{FF2B5EF4-FFF2-40B4-BE49-F238E27FC236}">
                <a16:creationId xmlns:a16="http://schemas.microsoft.com/office/drawing/2014/main" id="{7D9BAD8D-2B47-487D-9278-21E012D81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Text Box 3">
            <a:extLst>
              <a:ext uri="{FF2B5EF4-FFF2-40B4-BE49-F238E27FC236}">
                <a16:creationId xmlns:a16="http://schemas.microsoft.com/office/drawing/2014/main" id="{4E74B010-05D3-4391-AFC9-7E0909FB9DC2}"/>
              </a:ext>
            </a:extLst>
          </p:cNvPr>
          <p:cNvSpPr txBox="1">
            <a:spLocks noChangeArrowheads="1"/>
          </p:cNvSpPr>
          <p:nvPr/>
        </p:nvSpPr>
        <p:spPr bwMode="auto">
          <a:xfrm>
            <a:off x="5181600" y="381001"/>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a:solidFill>
                  <a:srgbClr val="990033"/>
                </a:solidFill>
              </a:rPr>
              <a:t>La bodega en el paisaje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1C1F0F85-B008-4C20-ADC8-596D8871C679}"/>
              </a:ext>
            </a:extLst>
          </p:cNvPr>
          <p:cNvSpPr>
            <a:spLocks noGrp="1" noChangeArrowheads="1"/>
          </p:cNvSpPr>
          <p:nvPr>
            <p:ph type="title"/>
          </p:nvPr>
        </p:nvSpPr>
        <p:spPr/>
        <p:txBody>
          <a:bodyPr/>
          <a:lstStyle/>
          <a:p>
            <a:pPr eaLnBrk="1" hangingPunct="1"/>
            <a:r>
              <a:rPr lang="es-ES" altLang="es-ES" sz="3200"/>
              <a:t>Ley de Patrimonio Cultural de La Rioja (7/2005 del 23 /10/2004)</a:t>
            </a:r>
          </a:p>
        </p:txBody>
      </p:sp>
      <p:sp>
        <p:nvSpPr>
          <p:cNvPr id="204803" name="Rectangle 3">
            <a:extLst>
              <a:ext uri="{FF2B5EF4-FFF2-40B4-BE49-F238E27FC236}">
                <a16:creationId xmlns:a16="http://schemas.microsoft.com/office/drawing/2014/main" id="{19E5B3D1-4C91-4560-9DA2-737423F03FF7}"/>
              </a:ext>
            </a:extLst>
          </p:cNvPr>
          <p:cNvSpPr>
            <a:spLocks noGrp="1" noChangeArrowheads="1"/>
          </p:cNvSpPr>
          <p:nvPr>
            <p:ph type="body" idx="1"/>
          </p:nvPr>
        </p:nvSpPr>
        <p:spPr/>
        <p:txBody>
          <a:bodyPr>
            <a:normAutofit fontScale="92500" lnSpcReduction="10000"/>
          </a:bodyPr>
          <a:lstStyle/>
          <a:p>
            <a:pPr eaLnBrk="1" hangingPunct="1"/>
            <a:r>
              <a:rPr lang="es-ES" altLang="es-ES" dirty="0"/>
              <a:t>Paisaje Cultural: Extensión representativa de la interacción del trabajo humano con la naturaleza. Su régimen como Bien de Interés Cultural se aplicará sin perjuicio de su protección específica mediante la legislación ambiental. Especial consideración merecerá el </a:t>
            </a:r>
            <a:r>
              <a:rPr lang="es-ES" altLang="es-ES" dirty="0">
                <a:solidFill>
                  <a:srgbClr val="990033"/>
                </a:solidFill>
              </a:rPr>
              <a:t>“Paisaje Cultural del Viñedo”</a:t>
            </a:r>
          </a:p>
          <a:p>
            <a:pPr eaLnBrk="1" hangingPunct="1"/>
            <a:endParaRPr lang="es-ES" altLang="es-ES" dirty="0">
              <a:solidFill>
                <a:srgbClr val="990033"/>
              </a:solidFill>
            </a:endParaRPr>
          </a:p>
          <a:p>
            <a:pPr eaLnBrk="1" hangingPunct="1"/>
            <a:r>
              <a:rPr lang="es-ES" altLang="es-ES" dirty="0">
                <a:solidFill>
                  <a:srgbClr val="990033"/>
                </a:solidFill>
              </a:rPr>
              <a:t>BIEN DE INTERES CULTURAL 2015</a:t>
            </a:r>
          </a:p>
          <a:p>
            <a:pPr eaLnBrk="1" hangingPunct="1"/>
            <a:r>
              <a:rPr lang="es-ES" altLang="es-ES" dirty="0">
                <a:solidFill>
                  <a:srgbClr val="990033"/>
                </a:solidFill>
              </a:rPr>
              <a:t>2018 ILP Plan Especial Vitícola </a:t>
            </a:r>
          </a:p>
          <a:p>
            <a:r>
              <a:rPr lang="es-ES" b="1" i="0" dirty="0">
                <a:solidFill>
                  <a:srgbClr val="007771"/>
                </a:solidFill>
                <a:effectLst/>
                <a:latin typeface="Helvetica Neue"/>
              </a:rPr>
              <a:t>Directriz de Protección del Suelo No Urbanizable de La Rioja</a:t>
            </a:r>
          </a:p>
          <a:p>
            <a:pPr marL="0" indent="0">
              <a:buNone/>
            </a:pPr>
            <a:r>
              <a:rPr lang="es-ES" b="1" i="0" dirty="0">
                <a:solidFill>
                  <a:srgbClr val="007771"/>
                </a:solidFill>
                <a:effectLst/>
                <a:latin typeface="Helvetica Neue"/>
              </a:rPr>
              <a:t>	2019</a:t>
            </a:r>
            <a:endParaRPr lang="es-ES" altLang="es-ES" dirty="0">
              <a:solidFill>
                <a:srgbClr val="990033"/>
              </a:solidFill>
            </a:endParaRPr>
          </a:p>
          <a:p>
            <a:pPr eaLnBrk="1" hangingPunct="1"/>
            <a:r>
              <a:rPr lang="es-ES" altLang="es-ES" dirty="0">
                <a:solidFill>
                  <a:srgbClr val="990033"/>
                </a:solidFill>
              </a:rPr>
              <a:t>ENO REGION 2021</a:t>
            </a:r>
          </a:p>
          <a:p>
            <a:pPr eaLnBrk="1" hangingPunct="1"/>
            <a:endParaRPr lang="es-ES" altLang="es-ES" dirty="0">
              <a:solidFill>
                <a:srgbClr val="99003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4">
            <a:extLst>
              <a:ext uri="{FF2B5EF4-FFF2-40B4-BE49-F238E27FC236}">
                <a16:creationId xmlns:a16="http://schemas.microsoft.com/office/drawing/2014/main" id="{55155BF4-64AB-4894-8C4B-0283E25FD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0"/>
            <a:ext cx="489108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251" name="Text Box 5">
            <a:extLst>
              <a:ext uri="{FF2B5EF4-FFF2-40B4-BE49-F238E27FC236}">
                <a16:creationId xmlns:a16="http://schemas.microsoft.com/office/drawing/2014/main" id="{A78D8218-09A5-4E36-AB7D-8AA5C9EBE9EC}"/>
              </a:ext>
            </a:extLst>
          </p:cNvPr>
          <p:cNvSpPr txBox="1">
            <a:spLocks noChangeArrowheads="1"/>
          </p:cNvSpPr>
          <p:nvPr/>
        </p:nvSpPr>
        <p:spPr bwMode="auto">
          <a:xfrm>
            <a:off x="1752600" y="457201"/>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a:solidFill>
                  <a:srgbClr val="990033"/>
                </a:solidFill>
              </a:rPr>
              <a:t>Legislación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9C7798-7F48-4F80-B0B1-058A4D28B32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7543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518983-45D1-4C14-AD86-2D0AD8B80E76}"/>
              </a:ext>
            </a:extLst>
          </p:cNvPr>
          <p:cNvSpPr>
            <a:spLocks noGrp="1"/>
          </p:cNvSpPr>
          <p:nvPr>
            <p:ph type="title"/>
          </p:nvPr>
        </p:nvSpPr>
        <p:spPr/>
        <p:txBody>
          <a:bodyPr/>
          <a:lstStyle/>
          <a:p>
            <a:r>
              <a:rPr lang="es-ES" dirty="0"/>
              <a:t>Situación de los territorios agrarios en España</a:t>
            </a:r>
          </a:p>
        </p:txBody>
      </p:sp>
      <p:sp>
        <p:nvSpPr>
          <p:cNvPr id="3" name="Marcador de contenido 2">
            <a:extLst>
              <a:ext uri="{FF2B5EF4-FFF2-40B4-BE49-F238E27FC236}">
                <a16:creationId xmlns:a16="http://schemas.microsoft.com/office/drawing/2014/main" id="{B53B92D7-934B-4A7B-B3D9-96486EEA75A3}"/>
              </a:ext>
            </a:extLst>
          </p:cNvPr>
          <p:cNvSpPr>
            <a:spLocks noGrp="1"/>
          </p:cNvSpPr>
          <p:nvPr>
            <p:ph idx="1"/>
          </p:nvPr>
        </p:nvSpPr>
        <p:spPr/>
        <p:txBody>
          <a:bodyPr/>
          <a:lstStyle/>
          <a:p>
            <a:r>
              <a:rPr lang="es-ES" dirty="0"/>
              <a:t>Propiedad Privada</a:t>
            </a:r>
          </a:p>
          <a:p>
            <a:r>
              <a:rPr lang="es-ES" dirty="0"/>
              <a:t>Percepción social: Productivo</a:t>
            </a:r>
          </a:p>
          <a:p>
            <a:r>
              <a:rPr lang="es-ES" dirty="0"/>
              <a:t>Perdida de los valores comunales</a:t>
            </a:r>
          </a:p>
          <a:p>
            <a:r>
              <a:rPr lang="es-ES" dirty="0"/>
              <a:t>Espacio de las infraestructuras</a:t>
            </a:r>
          </a:p>
          <a:p>
            <a:r>
              <a:rPr lang="es-ES" dirty="0"/>
              <a:t>El mito de la compatibilidad</a:t>
            </a:r>
          </a:p>
          <a:p>
            <a:pPr lvl="1"/>
            <a:r>
              <a:rPr lang="es-ES" dirty="0"/>
              <a:t>La imperiosa necesidad de la “Energía”</a:t>
            </a:r>
          </a:p>
          <a:p>
            <a:r>
              <a:rPr lang="es-ES" dirty="0"/>
              <a:t>Solo pedimos un Plan de Infraestructuras en el espacio agrario</a:t>
            </a:r>
          </a:p>
        </p:txBody>
      </p:sp>
    </p:spTree>
    <p:extLst>
      <p:ext uri="{BB962C8B-B14F-4D97-AF65-F5344CB8AC3E}">
        <p14:creationId xmlns:p14="http://schemas.microsoft.com/office/powerpoint/2010/main" val="137367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POS-001481 anv">
            <a:extLst>
              <a:ext uri="{FF2B5EF4-FFF2-40B4-BE49-F238E27FC236}">
                <a16:creationId xmlns:a16="http://schemas.microsoft.com/office/drawing/2014/main" id="{A9BD2D73-6A7E-4480-8A06-E5866C8B4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0CDCC-7677-4B9B-8BF2-212F14EAB5E4}"/>
              </a:ext>
            </a:extLst>
          </p:cNvPr>
          <p:cNvSpPr>
            <a:spLocks noGrp="1"/>
          </p:cNvSpPr>
          <p:nvPr>
            <p:ph type="title"/>
          </p:nvPr>
        </p:nvSpPr>
        <p:spPr/>
        <p:txBody>
          <a:bodyPr/>
          <a:lstStyle/>
          <a:p>
            <a:r>
              <a:rPr lang="es-ES" dirty="0"/>
              <a:t>Muchas Gracias</a:t>
            </a:r>
          </a:p>
        </p:txBody>
      </p:sp>
      <p:sp>
        <p:nvSpPr>
          <p:cNvPr id="3" name="Marcador de contenido 2">
            <a:extLst>
              <a:ext uri="{FF2B5EF4-FFF2-40B4-BE49-F238E27FC236}">
                <a16:creationId xmlns:a16="http://schemas.microsoft.com/office/drawing/2014/main" id="{8C42ED5F-C8E2-4C0E-B184-0DC5062966CB}"/>
              </a:ext>
            </a:extLst>
          </p:cNvPr>
          <p:cNvSpPr>
            <a:spLocks noGrp="1"/>
          </p:cNvSpPr>
          <p:nvPr>
            <p:ph idx="1"/>
          </p:nvPr>
        </p:nvSpPr>
        <p:spPr/>
        <p:txBody>
          <a:bodyPr/>
          <a:lstStyle/>
          <a:p>
            <a:endParaRPr lang="es-ES" dirty="0">
              <a:hlinkClick r:id="rId2"/>
            </a:endParaRPr>
          </a:p>
          <a:p>
            <a:endParaRPr lang="es-ES" dirty="0">
              <a:hlinkClick r:id="rId2"/>
            </a:endParaRPr>
          </a:p>
          <a:p>
            <a:endParaRPr lang="es-ES" dirty="0">
              <a:hlinkClick r:id="rId2"/>
            </a:endParaRPr>
          </a:p>
          <a:p>
            <a:endParaRPr lang="es-ES" dirty="0">
              <a:hlinkClick r:id="rId2"/>
            </a:endParaRPr>
          </a:p>
          <a:p>
            <a:endParaRPr lang="es-ES" dirty="0">
              <a:hlinkClick r:id="rId2"/>
            </a:endParaRPr>
          </a:p>
          <a:p>
            <a:endParaRPr lang="es-ES" dirty="0">
              <a:hlinkClick r:id="rId2"/>
            </a:endParaRPr>
          </a:p>
          <a:p>
            <a:r>
              <a:rPr lang="es-ES" dirty="0">
                <a:hlinkClick r:id="rId2"/>
              </a:rPr>
              <a:t>www.luisvicenteelias.com</a:t>
            </a:r>
            <a:endParaRPr lang="es-ES" dirty="0"/>
          </a:p>
          <a:p>
            <a:r>
              <a:rPr lang="es-ES" dirty="0">
                <a:hlinkClick r:id="rId3"/>
              </a:rPr>
              <a:t>eliaspastor.luisvicente@gmail.com</a:t>
            </a:r>
            <a:endParaRPr lang="es-ES" dirty="0"/>
          </a:p>
          <a:p>
            <a:endParaRPr lang="es-ES" dirty="0"/>
          </a:p>
        </p:txBody>
      </p:sp>
      <p:pic>
        <p:nvPicPr>
          <p:cNvPr id="5" name="Imagen 4">
            <a:extLst>
              <a:ext uri="{FF2B5EF4-FFF2-40B4-BE49-F238E27FC236}">
                <a16:creationId xmlns:a16="http://schemas.microsoft.com/office/drawing/2014/main" id="{1E0AE175-894B-4AE8-8AED-F48433DC5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494" y="1599260"/>
            <a:ext cx="5449077" cy="4351337"/>
          </a:xfrm>
          <a:prstGeom prst="rect">
            <a:avLst/>
          </a:prstGeom>
        </p:spPr>
      </p:pic>
    </p:spTree>
    <p:extLst>
      <p:ext uri="{BB962C8B-B14F-4D97-AF65-F5344CB8AC3E}">
        <p14:creationId xmlns:p14="http://schemas.microsoft.com/office/powerpoint/2010/main" val="44173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022502">
            <a:extLst>
              <a:ext uri="{FF2B5EF4-FFF2-40B4-BE49-F238E27FC236}">
                <a16:creationId xmlns:a16="http://schemas.microsoft.com/office/drawing/2014/main" id="{2C819B6C-977B-41E6-85FF-1DFCF9F73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a:extLst>
              <a:ext uri="{FF2B5EF4-FFF2-40B4-BE49-F238E27FC236}">
                <a16:creationId xmlns:a16="http://schemas.microsoft.com/office/drawing/2014/main" id="{95548118-BBD5-4656-AF2F-E69E5BCFC5A5}"/>
              </a:ext>
            </a:extLst>
          </p:cNvPr>
          <p:cNvSpPr txBox="1">
            <a:spLocks noChangeArrowheads="1"/>
          </p:cNvSpPr>
          <p:nvPr/>
        </p:nvSpPr>
        <p:spPr bwMode="auto">
          <a:xfrm>
            <a:off x="6096000" y="914401"/>
            <a:ext cx="2743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a:t>El arte como información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7B7C9F6-3D53-471A-9B99-733FCE28B1AC}"/>
              </a:ext>
            </a:extLst>
          </p:cNvPr>
          <p:cNvSpPr>
            <a:spLocks noGrp="1" noChangeArrowheads="1"/>
          </p:cNvSpPr>
          <p:nvPr>
            <p:ph type="title"/>
          </p:nvPr>
        </p:nvSpPr>
        <p:spPr/>
        <p:txBody>
          <a:bodyPr/>
          <a:lstStyle/>
          <a:p>
            <a:pPr eaLnBrk="1" hangingPunct="1"/>
            <a:endParaRPr lang="es-ES_tradnl" altLang="es-ES"/>
          </a:p>
        </p:txBody>
      </p:sp>
      <p:pic>
        <p:nvPicPr>
          <p:cNvPr id="36867" name="Picture 3" descr="86">
            <a:extLst>
              <a:ext uri="{FF2B5EF4-FFF2-40B4-BE49-F238E27FC236}">
                <a16:creationId xmlns:a16="http://schemas.microsoft.com/office/drawing/2014/main" id="{A764532C-D19D-465D-854A-D592BEC496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5589" y="0"/>
            <a:ext cx="91725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6F0304D-7A70-4453-A035-8986CA110E17}"/>
              </a:ext>
            </a:extLst>
          </p:cNvPr>
          <p:cNvSpPr>
            <a:spLocks noGrp="1" noChangeArrowheads="1"/>
          </p:cNvSpPr>
          <p:nvPr>
            <p:ph type="title"/>
          </p:nvPr>
        </p:nvSpPr>
        <p:spPr/>
        <p:txBody>
          <a:bodyPr/>
          <a:lstStyle/>
          <a:p>
            <a:pPr eaLnBrk="1" hangingPunct="1"/>
            <a:endParaRPr lang="es-ES_tradnl" altLang="es-ES"/>
          </a:p>
        </p:txBody>
      </p:sp>
      <p:pic>
        <p:nvPicPr>
          <p:cNvPr id="49155" name="Picture 3" descr="capas">
            <a:extLst>
              <a:ext uri="{FF2B5EF4-FFF2-40B4-BE49-F238E27FC236}">
                <a16:creationId xmlns:a16="http://schemas.microsoft.com/office/drawing/2014/main" id="{94A1B14C-05BE-49F8-A531-0AA57C58B8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9712" y="0"/>
            <a:ext cx="9158288"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CUADRO26">
            <a:extLst>
              <a:ext uri="{FF2B5EF4-FFF2-40B4-BE49-F238E27FC236}">
                <a16:creationId xmlns:a16="http://schemas.microsoft.com/office/drawing/2014/main" id="{1118FF9B-70D9-4D50-A7C2-8829F1284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cuadroo">
            <a:extLst>
              <a:ext uri="{FF2B5EF4-FFF2-40B4-BE49-F238E27FC236}">
                <a16:creationId xmlns:a16="http://schemas.microsoft.com/office/drawing/2014/main" id="{4CB3DAFD-425E-40AE-ACB5-77DEC5826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96012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P1290582">
            <a:extLst>
              <a:ext uri="{FF2B5EF4-FFF2-40B4-BE49-F238E27FC236}">
                <a16:creationId xmlns:a16="http://schemas.microsoft.com/office/drawing/2014/main" id="{317426A3-BF14-4479-B090-EBA85A94C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4">
            <a:extLst>
              <a:ext uri="{FF2B5EF4-FFF2-40B4-BE49-F238E27FC236}">
                <a16:creationId xmlns:a16="http://schemas.microsoft.com/office/drawing/2014/main" id="{6E206994-3802-4D82-8924-1A87C1FCE792}"/>
              </a:ext>
            </a:extLst>
          </p:cNvPr>
          <p:cNvSpPr txBox="1">
            <a:spLocks noChangeArrowheads="1"/>
          </p:cNvSpPr>
          <p:nvPr/>
        </p:nvSpPr>
        <p:spPr bwMode="auto">
          <a:xfrm>
            <a:off x="7086600" y="1"/>
            <a:ext cx="3581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ES" b="1">
                <a:solidFill>
                  <a:srgbClr val="990033"/>
                </a:solidFill>
              </a:rPr>
              <a:t>Atemporalidad, 1935</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315</Words>
  <Application>Microsoft Office PowerPoint</Application>
  <PresentationFormat>Panorámica</PresentationFormat>
  <Paragraphs>60</Paragraphs>
  <Slides>30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Calibri Light</vt:lpstr>
      <vt:lpstr>Helvetica Neue</vt:lpstr>
      <vt:lpstr>Tema de Office</vt:lpstr>
      <vt:lpstr>El paisaje de viñedo: Una mirada desde la Antropología</vt:lpstr>
      <vt:lpstr>Paisaje de Viñedo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Utilización del Alambre</vt:lpstr>
      <vt:lpstr>Presentación de PowerPoint</vt:lpstr>
      <vt:lpstr>Presentación de PowerPoint</vt:lpstr>
      <vt:lpstr>Presentación de PowerPoint</vt:lpstr>
      <vt:lpstr>Presentación de PowerPoint</vt:lpstr>
      <vt:lpstr>Espacio Agrario que es Patrimonio en la UNESCO</vt:lpstr>
      <vt:lpstr>www.paisagesdelvi.com</vt:lpstr>
      <vt:lpstr>Presentación de PowerPoint</vt:lpstr>
      <vt:lpstr>Presentación de PowerPoint</vt:lpstr>
      <vt:lpstr>Ley de Patrimonio Cultural de La Rioja (7/2005 del 23 /10/2004)</vt:lpstr>
      <vt:lpstr>Presentación de PowerPoint</vt:lpstr>
      <vt:lpstr>Presentación de PowerPoint</vt:lpstr>
      <vt:lpstr>Situación de los territorios agrarios en España</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Elias</dc:creator>
  <cp:lastModifiedBy>Luis Elias</cp:lastModifiedBy>
  <cp:revision>11</cp:revision>
  <dcterms:created xsi:type="dcterms:W3CDTF">2021-06-09T10:28:22Z</dcterms:created>
  <dcterms:modified xsi:type="dcterms:W3CDTF">2021-06-24T16:41:53Z</dcterms:modified>
</cp:coreProperties>
</file>